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6" r:id="rId4"/>
  </p:sldMasterIdLst>
  <p:notesMasterIdLst>
    <p:notesMasterId r:id="rId21"/>
  </p:notesMasterIdLst>
  <p:sldIdLst>
    <p:sldId id="256" r:id="rId5"/>
    <p:sldId id="259" r:id="rId6"/>
    <p:sldId id="258" r:id="rId7"/>
    <p:sldId id="261" r:id="rId8"/>
    <p:sldId id="268" r:id="rId9"/>
    <p:sldId id="265" r:id="rId10"/>
    <p:sldId id="303" r:id="rId11"/>
    <p:sldId id="315" r:id="rId12"/>
    <p:sldId id="263" r:id="rId13"/>
    <p:sldId id="304" r:id="rId14"/>
    <p:sldId id="308" r:id="rId15"/>
    <p:sldId id="313" r:id="rId16"/>
    <p:sldId id="305" r:id="rId17"/>
    <p:sldId id="314" r:id="rId18"/>
    <p:sldId id="316" r:id="rId19"/>
    <p:sldId id="281" r:id="rId20"/>
  </p:sldIdLst>
  <p:sldSz cx="9144000" cy="5143500" type="screen16x9"/>
  <p:notesSz cx="9144000" cy="6858000"/>
  <p:embeddedFontLst>
    <p:embeddedFont>
      <p:font typeface="Anybody" pitchFamily="2" charset="77"/>
      <p:regular r:id="rId22"/>
      <p:bold r:id="rId23"/>
      <p:italic r:id="rId24"/>
      <p:boldItalic r:id="rId25"/>
    </p:embeddedFont>
    <p:embeddedFont>
      <p:font typeface="Assistant" pitchFamily="2" charset="-79"/>
      <p:regular r:id="rId26"/>
      <p:bold r:id="rId27"/>
    </p:embeddedFont>
    <p:embeddedFont>
      <p:font typeface="Croissant One" panose="02000503080000020004" pitchFamily="2" charset="77"/>
      <p:regular r:id="rId28"/>
    </p:embeddedFont>
    <p:embeddedFont>
      <p:font typeface="Darker Grotesque" pitchFamily="2" charset="0"/>
      <p:regular r:id="rId29"/>
      <p:bold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A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51CDD1-8620-F440-9664-FCA356CAE537}" v="5" dt="2023-03-12T03:29:11.059"/>
  </p1510:revLst>
</p1510:revInfo>
</file>

<file path=ppt/tableStyles.xml><?xml version="1.0" encoding="utf-8"?>
<a:tblStyleLst xmlns:a="http://schemas.openxmlformats.org/drawingml/2006/main" def="{00CEA8D1-F8A9-4870-AFA2-3F622C744A91}">
  <a:tblStyle styleId="{00CEA8D1-F8A9-4870-AFA2-3F622C744A9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93"/>
    <p:restoredTop sz="94699"/>
  </p:normalViewPr>
  <p:slideViewPr>
    <p:cSldViewPr snapToGrid="0">
      <p:cViewPr varScale="1">
        <p:scale>
          <a:sx n="137" d="100"/>
          <a:sy n="137" d="100"/>
        </p:scale>
        <p:origin x="3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font" Target="fonts/font5.fntdata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font" Target="fonts/font4.fntdata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font" Target="fonts/font8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3.fntdata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2.fntdata"/><Relationship Id="rId28" Type="http://schemas.openxmlformats.org/officeDocument/2006/relationships/font" Target="fonts/font7.fntdata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font" Target="fonts/font9.fntdata"/><Relationship Id="rId35" Type="http://schemas.microsoft.com/office/2016/11/relationships/changesInfo" Target="changesInfos/changesInfo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N Thi thuy trang" userId="S::thithuytrang.tran@audencia.com::9ccea3dd-22d3-448f-88f4-59d45eb9e082" providerId="AD" clId="Web-{EF790223-5950-23D7-D726-F4BEBF997242}"/>
    <pc:docChg chg="addSld modSld sldOrd">
      <pc:chgData name="TRAN Thi thuy trang" userId="S::thithuytrang.tran@audencia.com::9ccea3dd-22d3-448f-88f4-59d45eb9e082" providerId="AD" clId="Web-{EF790223-5950-23D7-D726-F4BEBF997242}" dt="2022-12-06T19:05:52.583" v="34"/>
      <pc:docMkLst>
        <pc:docMk/>
      </pc:docMkLst>
      <pc:sldChg chg="addSp delSp modSp add ord replId">
        <pc:chgData name="TRAN Thi thuy trang" userId="S::thithuytrang.tran@audencia.com::9ccea3dd-22d3-448f-88f4-59d45eb9e082" providerId="AD" clId="Web-{EF790223-5950-23D7-D726-F4BEBF997242}" dt="2022-12-06T19:05:52.583" v="34"/>
        <pc:sldMkLst>
          <pc:docMk/>
          <pc:sldMk cId="3569449953" sldId="306"/>
        </pc:sldMkLst>
        <pc:spChg chg="add del mod">
          <ac:chgData name="TRAN Thi thuy trang" userId="S::thithuytrang.tran@audencia.com::9ccea3dd-22d3-448f-88f4-59d45eb9e082" providerId="AD" clId="Web-{EF790223-5950-23D7-D726-F4BEBF997242}" dt="2022-12-06T19:05:29.551" v="28"/>
          <ac:spMkLst>
            <pc:docMk/>
            <pc:sldMk cId="3569449953" sldId="306"/>
            <ac:spMk id="3" creationId="{B1B0EB38-DC6F-4679-D051-8047055DA587}"/>
          </ac:spMkLst>
        </pc:spChg>
        <pc:spChg chg="add del mod">
          <ac:chgData name="TRAN Thi thuy trang" userId="S::thithuytrang.tran@audencia.com::9ccea3dd-22d3-448f-88f4-59d45eb9e082" providerId="AD" clId="Web-{EF790223-5950-23D7-D726-F4BEBF997242}" dt="2022-12-06T19:05:29.551" v="27"/>
          <ac:spMkLst>
            <pc:docMk/>
            <pc:sldMk cId="3569449953" sldId="306"/>
            <ac:spMk id="5" creationId="{5441C51B-C383-A623-9B7E-223287FA0360}"/>
          </ac:spMkLst>
        </pc:spChg>
        <pc:spChg chg="add del mod">
          <ac:chgData name="TRAN Thi thuy trang" userId="S::thithuytrang.tran@audencia.com::9ccea3dd-22d3-448f-88f4-59d45eb9e082" providerId="AD" clId="Web-{EF790223-5950-23D7-D726-F4BEBF997242}" dt="2022-12-06T19:05:29.551" v="26"/>
          <ac:spMkLst>
            <pc:docMk/>
            <pc:sldMk cId="3569449953" sldId="306"/>
            <ac:spMk id="7" creationId="{6E469FF9-8DB7-8AC6-3141-8722DE2B6D5C}"/>
          </ac:spMkLst>
        </pc:spChg>
        <pc:spChg chg="add del mod">
          <ac:chgData name="TRAN Thi thuy trang" userId="S::thithuytrang.tran@audencia.com::9ccea3dd-22d3-448f-88f4-59d45eb9e082" providerId="AD" clId="Web-{EF790223-5950-23D7-D726-F4BEBF997242}" dt="2022-12-06T19:05:29.551" v="25"/>
          <ac:spMkLst>
            <pc:docMk/>
            <pc:sldMk cId="3569449953" sldId="306"/>
            <ac:spMk id="9" creationId="{BB5E60BE-7E07-3D1A-B894-E50402FE6C5F}"/>
          </ac:spMkLst>
        </pc:spChg>
        <pc:spChg chg="add del mod">
          <ac:chgData name="TRAN Thi thuy trang" userId="S::thithuytrang.tran@audencia.com::9ccea3dd-22d3-448f-88f4-59d45eb9e082" providerId="AD" clId="Web-{EF790223-5950-23D7-D726-F4BEBF997242}" dt="2022-12-06T19:05:29.551" v="24"/>
          <ac:spMkLst>
            <pc:docMk/>
            <pc:sldMk cId="3569449953" sldId="306"/>
            <ac:spMk id="11" creationId="{2D35C5D3-1218-4F00-1CB5-C7BA252D69D6}"/>
          </ac:spMkLst>
        </pc:spChg>
        <pc:spChg chg="add del mod">
          <ac:chgData name="TRAN Thi thuy trang" userId="S::thithuytrang.tran@audencia.com::9ccea3dd-22d3-448f-88f4-59d45eb9e082" providerId="AD" clId="Web-{EF790223-5950-23D7-D726-F4BEBF997242}" dt="2022-12-06T19:05:29.551" v="23"/>
          <ac:spMkLst>
            <pc:docMk/>
            <pc:sldMk cId="3569449953" sldId="306"/>
            <ac:spMk id="13" creationId="{EA873865-F628-A1D5-1379-44FF48F4D9EC}"/>
          </ac:spMkLst>
        </pc:spChg>
        <pc:spChg chg="add del mod">
          <ac:chgData name="TRAN Thi thuy trang" userId="S::thithuytrang.tran@audencia.com::9ccea3dd-22d3-448f-88f4-59d45eb9e082" providerId="AD" clId="Web-{EF790223-5950-23D7-D726-F4BEBF997242}" dt="2022-12-06T19:05:29.551" v="22"/>
          <ac:spMkLst>
            <pc:docMk/>
            <pc:sldMk cId="3569449953" sldId="306"/>
            <ac:spMk id="15" creationId="{058E8DB9-FD9F-FFD7-345C-C1BBE4940B08}"/>
          </ac:spMkLst>
        </pc:spChg>
        <pc:spChg chg="add del mod">
          <ac:chgData name="TRAN Thi thuy trang" userId="S::thithuytrang.tran@audencia.com::9ccea3dd-22d3-448f-88f4-59d45eb9e082" providerId="AD" clId="Web-{EF790223-5950-23D7-D726-F4BEBF997242}" dt="2022-12-06T19:05:29.551" v="21"/>
          <ac:spMkLst>
            <pc:docMk/>
            <pc:sldMk cId="3569449953" sldId="306"/>
            <ac:spMk id="17" creationId="{1094A486-EA81-1600-446B-8A3C34B90076}"/>
          </ac:spMkLst>
        </pc:spChg>
        <pc:spChg chg="add mod">
          <ac:chgData name="TRAN Thi thuy trang" userId="S::thithuytrang.tran@audencia.com::9ccea3dd-22d3-448f-88f4-59d45eb9e082" providerId="AD" clId="Web-{EF790223-5950-23D7-D726-F4BEBF997242}" dt="2022-12-06T19:05:52.583" v="34"/>
          <ac:spMkLst>
            <pc:docMk/>
            <pc:sldMk cId="3569449953" sldId="306"/>
            <ac:spMk id="19" creationId="{37B0C2E0-E065-19D4-902A-0DBF209B27D2}"/>
          </ac:spMkLst>
        </pc:spChg>
        <pc:spChg chg="mod">
          <ac:chgData name="TRAN Thi thuy trang" userId="S::thithuytrang.tran@audencia.com::9ccea3dd-22d3-448f-88f4-59d45eb9e082" providerId="AD" clId="Web-{EF790223-5950-23D7-D726-F4BEBF997242}" dt="2022-12-06T19:05:34.489" v="29" actId="20577"/>
          <ac:spMkLst>
            <pc:docMk/>
            <pc:sldMk cId="3569449953" sldId="306"/>
            <ac:spMk id="1113" creationId="{00000000-0000-0000-0000-000000000000}"/>
          </ac:spMkLst>
        </pc:spChg>
        <pc:spChg chg="del">
          <ac:chgData name="TRAN Thi thuy trang" userId="S::thithuytrang.tran@audencia.com::9ccea3dd-22d3-448f-88f4-59d45eb9e082" providerId="AD" clId="Web-{EF790223-5950-23D7-D726-F4BEBF997242}" dt="2022-12-06T19:05:19.082" v="19"/>
          <ac:spMkLst>
            <pc:docMk/>
            <pc:sldMk cId="3569449953" sldId="306"/>
            <ac:spMk id="1114" creationId="{00000000-0000-0000-0000-000000000000}"/>
          </ac:spMkLst>
        </pc:spChg>
        <pc:spChg chg="del">
          <ac:chgData name="TRAN Thi thuy trang" userId="S::thithuytrang.tran@audencia.com::9ccea3dd-22d3-448f-88f4-59d45eb9e082" providerId="AD" clId="Web-{EF790223-5950-23D7-D726-F4BEBF997242}" dt="2022-12-06T19:05:18.941" v="18"/>
          <ac:spMkLst>
            <pc:docMk/>
            <pc:sldMk cId="3569449953" sldId="306"/>
            <ac:spMk id="1115" creationId="{00000000-0000-0000-0000-000000000000}"/>
          </ac:spMkLst>
        </pc:spChg>
        <pc:spChg chg="del">
          <ac:chgData name="TRAN Thi thuy trang" userId="S::thithuytrang.tran@audencia.com::9ccea3dd-22d3-448f-88f4-59d45eb9e082" providerId="AD" clId="Web-{EF790223-5950-23D7-D726-F4BEBF997242}" dt="2022-12-06T19:05:18.801" v="17"/>
          <ac:spMkLst>
            <pc:docMk/>
            <pc:sldMk cId="3569449953" sldId="306"/>
            <ac:spMk id="1116" creationId="{00000000-0000-0000-0000-000000000000}"/>
          </ac:spMkLst>
        </pc:spChg>
        <pc:spChg chg="del">
          <ac:chgData name="TRAN Thi thuy trang" userId="S::thithuytrang.tran@audencia.com::9ccea3dd-22d3-448f-88f4-59d45eb9e082" providerId="AD" clId="Web-{EF790223-5950-23D7-D726-F4BEBF997242}" dt="2022-12-06T19:05:18.644" v="16"/>
          <ac:spMkLst>
            <pc:docMk/>
            <pc:sldMk cId="3569449953" sldId="306"/>
            <ac:spMk id="1117" creationId="{00000000-0000-0000-0000-000000000000}"/>
          </ac:spMkLst>
        </pc:spChg>
        <pc:spChg chg="del">
          <ac:chgData name="TRAN Thi thuy trang" userId="S::thithuytrang.tran@audencia.com::9ccea3dd-22d3-448f-88f4-59d45eb9e082" providerId="AD" clId="Web-{EF790223-5950-23D7-D726-F4BEBF997242}" dt="2022-12-06T19:05:18.504" v="15"/>
          <ac:spMkLst>
            <pc:docMk/>
            <pc:sldMk cId="3569449953" sldId="306"/>
            <ac:spMk id="1118" creationId="{00000000-0000-0000-0000-000000000000}"/>
          </ac:spMkLst>
        </pc:spChg>
        <pc:spChg chg="del">
          <ac:chgData name="TRAN Thi thuy trang" userId="S::thithuytrang.tran@audencia.com::9ccea3dd-22d3-448f-88f4-59d45eb9e082" providerId="AD" clId="Web-{EF790223-5950-23D7-D726-F4BEBF997242}" dt="2022-12-06T19:05:18.363" v="14"/>
          <ac:spMkLst>
            <pc:docMk/>
            <pc:sldMk cId="3569449953" sldId="306"/>
            <ac:spMk id="1119" creationId="{00000000-0000-0000-0000-000000000000}"/>
          </ac:spMkLst>
        </pc:spChg>
        <pc:spChg chg="del">
          <ac:chgData name="TRAN Thi thuy trang" userId="S::thithuytrang.tran@audencia.com::9ccea3dd-22d3-448f-88f4-59d45eb9e082" providerId="AD" clId="Web-{EF790223-5950-23D7-D726-F4BEBF997242}" dt="2022-12-06T19:05:18.207" v="13"/>
          <ac:spMkLst>
            <pc:docMk/>
            <pc:sldMk cId="3569449953" sldId="306"/>
            <ac:spMk id="1120" creationId="{00000000-0000-0000-0000-000000000000}"/>
          </ac:spMkLst>
        </pc:spChg>
        <pc:spChg chg="del">
          <ac:chgData name="TRAN Thi thuy trang" userId="S::thithuytrang.tran@audencia.com::9ccea3dd-22d3-448f-88f4-59d45eb9e082" providerId="AD" clId="Web-{EF790223-5950-23D7-D726-F4BEBF997242}" dt="2022-12-06T19:05:18.051" v="12"/>
          <ac:spMkLst>
            <pc:docMk/>
            <pc:sldMk cId="3569449953" sldId="306"/>
            <ac:spMk id="1121" creationId="{00000000-0000-0000-0000-000000000000}"/>
          </ac:spMkLst>
        </pc:spChg>
        <pc:grpChg chg="del">
          <ac:chgData name="TRAN Thi thuy trang" userId="S::thithuytrang.tran@audencia.com::9ccea3dd-22d3-448f-88f4-59d45eb9e082" providerId="AD" clId="Web-{EF790223-5950-23D7-D726-F4BEBF997242}" dt="2022-12-06T19:05:17.894" v="11"/>
          <ac:grpSpMkLst>
            <pc:docMk/>
            <pc:sldMk cId="3569449953" sldId="306"/>
            <ac:grpSpMk id="1122" creationId="{00000000-0000-0000-0000-000000000000}"/>
          </ac:grpSpMkLst>
        </pc:grpChg>
        <pc:grpChg chg="del">
          <ac:chgData name="TRAN Thi thuy trang" userId="S::thithuytrang.tran@audencia.com::9ccea3dd-22d3-448f-88f4-59d45eb9e082" providerId="AD" clId="Web-{EF790223-5950-23D7-D726-F4BEBF997242}" dt="2022-12-06T19:05:17.894" v="10"/>
          <ac:grpSpMkLst>
            <pc:docMk/>
            <pc:sldMk cId="3569449953" sldId="306"/>
            <ac:grpSpMk id="1125" creationId="{00000000-0000-0000-0000-000000000000}"/>
          </ac:grpSpMkLst>
        </pc:grpChg>
        <pc:grpChg chg="del">
          <ac:chgData name="TRAN Thi thuy trang" userId="S::thithuytrang.tran@audencia.com::9ccea3dd-22d3-448f-88f4-59d45eb9e082" providerId="AD" clId="Web-{EF790223-5950-23D7-D726-F4BEBF997242}" dt="2022-12-06T19:05:17.894" v="9"/>
          <ac:grpSpMkLst>
            <pc:docMk/>
            <pc:sldMk cId="3569449953" sldId="306"/>
            <ac:grpSpMk id="1128" creationId="{00000000-0000-0000-0000-000000000000}"/>
          </ac:grpSpMkLst>
        </pc:grpChg>
        <pc:grpChg chg="del">
          <ac:chgData name="TRAN Thi thuy trang" userId="S::thithuytrang.tran@audencia.com::9ccea3dd-22d3-448f-88f4-59d45eb9e082" providerId="AD" clId="Web-{EF790223-5950-23D7-D726-F4BEBF997242}" dt="2022-12-06T19:05:17.894" v="8"/>
          <ac:grpSpMkLst>
            <pc:docMk/>
            <pc:sldMk cId="3569449953" sldId="306"/>
            <ac:grpSpMk id="1131" creationId="{00000000-0000-0000-0000-000000000000}"/>
          </ac:grpSpMkLst>
        </pc:grpChg>
        <pc:grpChg chg="del">
          <ac:chgData name="TRAN Thi thuy trang" userId="S::thithuytrang.tran@audencia.com::9ccea3dd-22d3-448f-88f4-59d45eb9e082" providerId="AD" clId="Web-{EF790223-5950-23D7-D726-F4BEBF997242}" dt="2022-12-06T19:05:17.894" v="7"/>
          <ac:grpSpMkLst>
            <pc:docMk/>
            <pc:sldMk cId="3569449953" sldId="306"/>
            <ac:grpSpMk id="1134" creationId="{00000000-0000-0000-0000-000000000000}"/>
          </ac:grpSpMkLst>
        </pc:grpChg>
        <pc:grpChg chg="del">
          <ac:chgData name="TRAN Thi thuy trang" userId="S::thithuytrang.tran@audencia.com::9ccea3dd-22d3-448f-88f4-59d45eb9e082" providerId="AD" clId="Web-{EF790223-5950-23D7-D726-F4BEBF997242}" dt="2022-12-06T19:05:17.894" v="6"/>
          <ac:grpSpMkLst>
            <pc:docMk/>
            <pc:sldMk cId="3569449953" sldId="306"/>
            <ac:grpSpMk id="1143" creationId="{00000000-0000-0000-0000-000000000000}"/>
          </ac:grpSpMkLst>
        </pc:grpChg>
        <pc:grpChg chg="del">
          <ac:chgData name="TRAN Thi thuy trang" userId="S::thithuytrang.tran@audencia.com::9ccea3dd-22d3-448f-88f4-59d45eb9e082" providerId="AD" clId="Web-{EF790223-5950-23D7-D726-F4BEBF997242}" dt="2022-12-06T19:05:17.894" v="5"/>
          <ac:grpSpMkLst>
            <pc:docMk/>
            <pc:sldMk cId="3569449953" sldId="306"/>
            <ac:grpSpMk id="1148" creationId="{00000000-0000-0000-0000-000000000000}"/>
          </ac:grpSpMkLst>
        </pc:grpChg>
        <pc:grpChg chg="del">
          <ac:chgData name="TRAN Thi thuy trang" userId="S::thithuytrang.tran@audencia.com::9ccea3dd-22d3-448f-88f4-59d45eb9e082" providerId="AD" clId="Web-{EF790223-5950-23D7-D726-F4BEBF997242}" dt="2022-12-06T19:05:17.894" v="4"/>
          <ac:grpSpMkLst>
            <pc:docMk/>
            <pc:sldMk cId="3569449953" sldId="306"/>
            <ac:grpSpMk id="1151" creationId="{00000000-0000-0000-0000-000000000000}"/>
          </ac:grpSpMkLst>
        </pc:grpChg>
      </pc:sldChg>
      <pc:sldChg chg="modSp add ord replId">
        <pc:chgData name="TRAN Thi thuy trang" userId="S::thithuytrang.tran@audencia.com::9ccea3dd-22d3-448f-88f4-59d45eb9e082" providerId="AD" clId="Web-{EF790223-5950-23D7-D726-F4BEBF997242}" dt="2022-12-06T19:05:45.051" v="33" actId="20577"/>
        <pc:sldMkLst>
          <pc:docMk/>
          <pc:sldMk cId="3463429014" sldId="307"/>
        </pc:sldMkLst>
        <pc:spChg chg="mod">
          <ac:chgData name="TRAN Thi thuy trang" userId="S::thithuytrang.tran@audencia.com::9ccea3dd-22d3-448f-88f4-59d45eb9e082" providerId="AD" clId="Web-{EF790223-5950-23D7-D726-F4BEBF997242}" dt="2022-12-06T19:05:45.051" v="33" actId="20577"/>
          <ac:spMkLst>
            <pc:docMk/>
            <pc:sldMk cId="3463429014" sldId="307"/>
            <ac:spMk id="1113" creationId="{00000000-0000-0000-0000-000000000000}"/>
          </ac:spMkLst>
        </pc:spChg>
      </pc:sldChg>
    </pc:docChg>
  </pc:docChgLst>
  <pc:docChgLst>
    <pc:chgData name="TRAN Thi thuy trang" userId="9ccea3dd-22d3-448f-88f4-59d45eb9e082" providerId="ADAL" clId="{47EE70FE-8BA7-9148-B66A-A0BA5DB36BF1}"/>
    <pc:docChg chg="undo custSel addSld delSld modSld sldOrd delMainMaster modMainMaster">
      <pc:chgData name="TRAN Thi thuy trang" userId="9ccea3dd-22d3-448f-88f4-59d45eb9e082" providerId="ADAL" clId="{47EE70FE-8BA7-9148-B66A-A0BA5DB36BF1}" dt="2022-12-06T23:07:17.421" v="2150" actId="1076"/>
      <pc:docMkLst>
        <pc:docMk/>
      </pc:docMkLst>
      <pc:sldChg chg="addSp delSp modSp mod">
        <pc:chgData name="TRAN Thi thuy trang" userId="9ccea3dd-22d3-448f-88f4-59d45eb9e082" providerId="ADAL" clId="{47EE70FE-8BA7-9148-B66A-A0BA5DB36BF1}" dt="2022-12-06T22:20:27.479" v="2109" actId="478"/>
        <pc:sldMkLst>
          <pc:docMk/>
          <pc:sldMk cId="0" sldId="256"/>
        </pc:sldMkLst>
        <pc:spChg chg="mod">
          <ac:chgData name="TRAN Thi thuy trang" userId="9ccea3dd-22d3-448f-88f4-59d45eb9e082" providerId="ADAL" clId="{47EE70FE-8BA7-9148-B66A-A0BA5DB36BF1}" dt="2022-12-06T19:40:38.018" v="176" actId="20577"/>
          <ac:spMkLst>
            <pc:docMk/>
            <pc:sldMk cId="0" sldId="256"/>
            <ac:spMk id="967" creationId="{00000000-0000-0000-0000-000000000000}"/>
          </ac:spMkLst>
        </pc:spChg>
        <pc:spChg chg="del mod">
          <ac:chgData name="TRAN Thi thuy trang" userId="9ccea3dd-22d3-448f-88f4-59d45eb9e082" providerId="ADAL" clId="{47EE70FE-8BA7-9148-B66A-A0BA5DB36BF1}" dt="2022-12-06T22:20:27.479" v="2109" actId="478"/>
          <ac:spMkLst>
            <pc:docMk/>
            <pc:sldMk cId="0" sldId="256"/>
            <ac:spMk id="968" creationId="{00000000-0000-0000-0000-000000000000}"/>
          </ac:spMkLst>
        </pc:spChg>
        <pc:spChg chg="del mod">
          <ac:chgData name="TRAN Thi thuy trang" userId="9ccea3dd-22d3-448f-88f4-59d45eb9e082" providerId="ADAL" clId="{47EE70FE-8BA7-9148-B66A-A0BA5DB36BF1}" dt="2022-12-06T19:41:34.922" v="196" actId="478"/>
          <ac:spMkLst>
            <pc:docMk/>
            <pc:sldMk cId="0" sldId="256"/>
            <ac:spMk id="984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19:43:22.745" v="233" actId="1035"/>
          <ac:spMkLst>
            <pc:docMk/>
            <pc:sldMk cId="0" sldId="256"/>
            <ac:spMk id="987" creationId="{00000000-0000-0000-0000-000000000000}"/>
          </ac:spMkLst>
        </pc:spChg>
        <pc:spChg chg="del">
          <ac:chgData name="TRAN Thi thuy trang" userId="9ccea3dd-22d3-448f-88f4-59d45eb9e082" providerId="ADAL" clId="{47EE70FE-8BA7-9148-B66A-A0BA5DB36BF1}" dt="2022-12-06T19:40:59.497" v="179" actId="478"/>
          <ac:spMkLst>
            <pc:docMk/>
            <pc:sldMk cId="0" sldId="256"/>
            <ac:spMk id="988" creationId="{00000000-0000-0000-0000-000000000000}"/>
          </ac:spMkLst>
        </pc:spChg>
        <pc:grpChg chg="del mod">
          <ac:chgData name="TRAN Thi thuy trang" userId="9ccea3dd-22d3-448f-88f4-59d45eb9e082" providerId="ADAL" clId="{47EE70FE-8BA7-9148-B66A-A0BA5DB36BF1}" dt="2022-12-06T19:41:15.056" v="184" actId="478"/>
          <ac:grpSpMkLst>
            <pc:docMk/>
            <pc:sldMk cId="0" sldId="256"/>
            <ac:grpSpMk id="963" creationId="{00000000-0000-0000-0000-000000000000}"/>
          </ac:grpSpMkLst>
        </pc:grpChg>
        <pc:grpChg chg="del">
          <ac:chgData name="TRAN Thi thuy trang" userId="9ccea3dd-22d3-448f-88f4-59d45eb9e082" providerId="ADAL" clId="{47EE70FE-8BA7-9148-B66A-A0BA5DB36BF1}" dt="2022-12-06T19:41:26.577" v="190" actId="478"/>
          <ac:grpSpMkLst>
            <pc:docMk/>
            <pc:sldMk cId="0" sldId="256"/>
            <ac:grpSpMk id="972" creationId="{00000000-0000-0000-0000-000000000000}"/>
          </ac:grpSpMkLst>
        </pc:grpChg>
        <pc:grpChg chg="add del mod">
          <ac:chgData name="TRAN Thi thuy trang" userId="9ccea3dd-22d3-448f-88f4-59d45eb9e082" providerId="ADAL" clId="{47EE70FE-8BA7-9148-B66A-A0BA5DB36BF1}" dt="2022-12-06T19:43:47.721" v="237" actId="1076"/>
          <ac:grpSpMkLst>
            <pc:docMk/>
            <pc:sldMk cId="0" sldId="256"/>
            <ac:grpSpMk id="975" creationId="{00000000-0000-0000-0000-000000000000}"/>
          </ac:grpSpMkLst>
        </pc:grpChg>
        <pc:grpChg chg="mod">
          <ac:chgData name="TRAN Thi thuy trang" userId="9ccea3dd-22d3-448f-88f4-59d45eb9e082" providerId="ADAL" clId="{47EE70FE-8BA7-9148-B66A-A0BA5DB36BF1}" dt="2022-12-06T19:43:42.954" v="236" actId="1076"/>
          <ac:grpSpMkLst>
            <pc:docMk/>
            <pc:sldMk cId="0" sldId="256"/>
            <ac:grpSpMk id="979" creationId="{00000000-0000-0000-0000-000000000000}"/>
          </ac:grpSpMkLst>
        </pc:grpChg>
        <pc:grpChg chg="mod">
          <ac:chgData name="TRAN Thi thuy trang" userId="9ccea3dd-22d3-448f-88f4-59d45eb9e082" providerId="ADAL" clId="{47EE70FE-8BA7-9148-B66A-A0BA5DB36BF1}" dt="2022-12-06T19:41:30.615" v="193" actId="1076"/>
          <ac:grpSpMkLst>
            <pc:docMk/>
            <pc:sldMk cId="0" sldId="256"/>
            <ac:grpSpMk id="989" creationId="{00000000-0000-0000-0000-000000000000}"/>
          </ac:grpSpMkLst>
        </pc:grpChg>
        <pc:grpChg chg="mod">
          <ac:chgData name="TRAN Thi thuy trang" userId="9ccea3dd-22d3-448f-88f4-59d45eb9e082" providerId="ADAL" clId="{47EE70FE-8BA7-9148-B66A-A0BA5DB36BF1}" dt="2022-12-06T19:43:35.809" v="235" actId="1076"/>
          <ac:grpSpMkLst>
            <pc:docMk/>
            <pc:sldMk cId="0" sldId="256"/>
            <ac:grpSpMk id="992" creationId="{00000000-0000-0000-0000-000000000000}"/>
          </ac:grpSpMkLst>
        </pc:grpChg>
        <pc:picChg chg="add mod modCrop">
          <ac:chgData name="TRAN Thi thuy trang" userId="9ccea3dd-22d3-448f-88f4-59d45eb9e082" providerId="ADAL" clId="{47EE70FE-8BA7-9148-B66A-A0BA5DB36BF1}" dt="2022-12-06T19:40:40.592" v="177" actId="1076"/>
          <ac:picMkLst>
            <pc:docMk/>
            <pc:sldMk cId="0" sldId="256"/>
            <ac:picMk id="3" creationId="{2FA5E13E-E4CA-25C6-B248-AFBAB08109E1}"/>
          </ac:picMkLst>
        </pc:picChg>
      </pc:sldChg>
      <pc:sldChg chg="del">
        <pc:chgData name="TRAN Thi thuy trang" userId="9ccea3dd-22d3-448f-88f4-59d45eb9e082" providerId="ADAL" clId="{47EE70FE-8BA7-9148-B66A-A0BA5DB36BF1}" dt="2022-12-06T22:16:02.967" v="2035" actId="2696"/>
        <pc:sldMkLst>
          <pc:docMk/>
          <pc:sldMk cId="0" sldId="257"/>
        </pc:sldMkLst>
      </pc:sldChg>
      <pc:sldChg chg="addSp delSp modSp mod">
        <pc:chgData name="TRAN Thi thuy trang" userId="9ccea3dd-22d3-448f-88f4-59d45eb9e082" providerId="ADAL" clId="{47EE70FE-8BA7-9148-B66A-A0BA5DB36BF1}" dt="2022-12-06T22:25:16.565" v="2126" actId="20577"/>
        <pc:sldMkLst>
          <pc:docMk/>
          <pc:sldMk cId="0" sldId="258"/>
        </pc:sldMkLst>
        <pc:spChg chg="add del mod">
          <ac:chgData name="TRAN Thi thuy trang" userId="9ccea3dd-22d3-448f-88f4-59d45eb9e082" providerId="ADAL" clId="{47EE70FE-8BA7-9148-B66A-A0BA5DB36BF1}" dt="2022-12-06T19:44:48.128" v="244" actId="478"/>
          <ac:spMkLst>
            <pc:docMk/>
            <pc:sldMk cId="0" sldId="258"/>
            <ac:spMk id="3" creationId="{0F814399-BFA6-7179-7B74-3C2AC3B5F722}"/>
          </ac:spMkLst>
        </pc:spChg>
        <pc:spChg chg="add del mod">
          <ac:chgData name="TRAN Thi thuy trang" userId="9ccea3dd-22d3-448f-88f4-59d45eb9e082" providerId="ADAL" clId="{47EE70FE-8BA7-9148-B66A-A0BA5DB36BF1}" dt="2022-12-06T19:44:48.128" v="244" actId="478"/>
          <ac:spMkLst>
            <pc:docMk/>
            <pc:sldMk cId="0" sldId="258"/>
            <ac:spMk id="5" creationId="{A43E5F61-88ED-AECF-17A3-80C4DC36EA8F}"/>
          </ac:spMkLst>
        </pc:spChg>
        <pc:spChg chg="add del mod">
          <ac:chgData name="TRAN Thi thuy trang" userId="9ccea3dd-22d3-448f-88f4-59d45eb9e082" providerId="ADAL" clId="{47EE70FE-8BA7-9148-B66A-A0BA5DB36BF1}" dt="2022-12-06T19:44:48.128" v="244" actId="478"/>
          <ac:spMkLst>
            <pc:docMk/>
            <pc:sldMk cId="0" sldId="258"/>
            <ac:spMk id="7" creationId="{CBE07FF0-AC3D-E44E-260C-0127466D2784}"/>
          </ac:spMkLst>
        </pc:spChg>
        <pc:spChg chg="mod">
          <ac:chgData name="TRAN Thi thuy trang" userId="9ccea3dd-22d3-448f-88f4-59d45eb9e082" providerId="ADAL" clId="{47EE70FE-8BA7-9148-B66A-A0BA5DB36BF1}" dt="2022-12-06T19:45:04.562" v="246" actId="1076"/>
          <ac:spMkLst>
            <pc:docMk/>
            <pc:sldMk cId="0" sldId="258"/>
            <ac:spMk id="1010" creationId="{00000000-0000-0000-0000-000000000000}"/>
          </ac:spMkLst>
        </pc:spChg>
        <pc:spChg chg="del">
          <ac:chgData name="TRAN Thi thuy trang" userId="9ccea3dd-22d3-448f-88f4-59d45eb9e082" providerId="ADAL" clId="{47EE70FE-8BA7-9148-B66A-A0BA5DB36BF1}" dt="2022-12-06T19:44:41.646" v="242" actId="478"/>
          <ac:spMkLst>
            <pc:docMk/>
            <pc:sldMk cId="0" sldId="258"/>
            <ac:spMk id="1011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22:20:07.344" v="2108" actId="20577"/>
          <ac:spMkLst>
            <pc:docMk/>
            <pc:sldMk cId="0" sldId="258"/>
            <ac:spMk id="1012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22:25:16.565" v="2126" actId="20577"/>
          <ac:spMkLst>
            <pc:docMk/>
            <pc:sldMk cId="0" sldId="258"/>
            <ac:spMk id="1013" creationId="{00000000-0000-0000-0000-000000000000}"/>
          </ac:spMkLst>
        </pc:spChg>
        <pc:spChg chg="del">
          <ac:chgData name="TRAN Thi thuy trang" userId="9ccea3dd-22d3-448f-88f4-59d45eb9e082" providerId="ADAL" clId="{47EE70FE-8BA7-9148-B66A-A0BA5DB36BF1}" dt="2022-12-06T19:44:43.774" v="243" actId="478"/>
          <ac:spMkLst>
            <pc:docMk/>
            <pc:sldMk cId="0" sldId="258"/>
            <ac:spMk id="1014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19:45:52.600" v="260" actId="1076"/>
          <ac:spMkLst>
            <pc:docMk/>
            <pc:sldMk cId="0" sldId="258"/>
            <ac:spMk id="1015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19:45:04.562" v="246" actId="1076"/>
          <ac:spMkLst>
            <pc:docMk/>
            <pc:sldMk cId="0" sldId="258"/>
            <ac:spMk id="1016" creationId="{00000000-0000-0000-0000-000000000000}"/>
          </ac:spMkLst>
        </pc:spChg>
        <pc:spChg chg="del mod">
          <ac:chgData name="TRAN Thi thuy trang" userId="9ccea3dd-22d3-448f-88f4-59d45eb9e082" providerId="ADAL" clId="{47EE70FE-8BA7-9148-B66A-A0BA5DB36BF1}" dt="2022-12-06T19:44:39.630" v="241" actId="478"/>
          <ac:spMkLst>
            <pc:docMk/>
            <pc:sldMk cId="0" sldId="258"/>
            <ac:spMk id="1017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19:45:04.562" v="246" actId="1076"/>
          <ac:spMkLst>
            <pc:docMk/>
            <pc:sldMk cId="0" sldId="258"/>
            <ac:spMk id="1018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22:25:13.956" v="2124" actId="20577"/>
          <ac:spMkLst>
            <pc:docMk/>
            <pc:sldMk cId="0" sldId="258"/>
            <ac:spMk id="1019" creationId="{00000000-0000-0000-0000-000000000000}"/>
          </ac:spMkLst>
        </pc:spChg>
        <pc:spChg chg="del">
          <ac:chgData name="TRAN Thi thuy trang" userId="9ccea3dd-22d3-448f-88f4-59d45eb9e082" providerId="ADAL" clId="{47EE70FE-8BA7-9148-B66A-A0BA5DB36BF1}" dt="2022-12-06T19:44:50.286" v="245" actId="478"/>
          <ac:spMkLst>
            <pc:docMk/>
            <pc:sldMk cId="0" sldId="258"/>
            <ac:spMk id="1020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19:45:40.639" v="259" actId="20577"/>
          <ac:spMkLst>
            <pc:docMk/>
            <pc:sldMk cId="0" sldId="258"/>
            <ac:spMk id="1021" creationId="{00000000-0000-0000-0000-000000000000}"/>
          </ac:spMkLst>
        </pc:spChg>
        <pc:spChg chg="del">
          <ac:chgData name="TRAN Thi thuy trang" userId="9ccea3dd-22d3-448f-88f4-59d45eb9e082" providerId="ADAL" clId="{47EE70FE-8BA7-9148-B66A-A0BA5DB36BF1}" dt="2022-12-06T19:44:34.484" v="239" actId="478"/>
          <ac:spMkLst>
            <pc:docMk/>
            <pc:sldMk cId="0" sldId="258"/>
            <ac:spMk id="1022" creationId="{00000000-0000-0000-0000-000000000000}"/>
          </ac:spMkLst>
        </pc:spChg>
        <pc:spChg chg="del">
          <ac:chgData name="TRAN Thi thuy trang" userId="9ccea3dd-22d3-448f-88f4-59d45eb9e082" providerId="ADAL" clId="{47EE70FE-8BA7-9148-B66A-A0BA5DB36BF1}" dt="2022-12-06T19:44:34.484" v="239" actId="478"/>
          <ac:spMkLst>
            <pc:docMk/>
            <pc:sldMk cId="0" sldId="258"/>
            <ac:spMk id="1023" creationId="{00000000-0000-0000-0000-000000000000}"/>
          </ac:spMkLst>
        </pc:spChg>
        <pc:spChg chg="del">
          <ac:chgData name="TRAN Thi thuy trang" userId="9ccea3dd-22d3-448f-88f4-59d45eb9e082" providerId="ADAL" clId="{47EE70FE-8BA7-9148-B66A-A0BA5DB36BF1}" dt="2022-12-06T19:44:34.484" v="239" actId="478"/>
          <ac:spMkLst>
            <pc:docMk/>
            <pc:sldMk cId="0" sldId="258"/>
            <ac:spMk id="1024" creationId="{00000000-0000-0000-0000-000000000000}"/>
          </ac:spMkLst>
        </pc:spChg>
      </pc:sldChg>
      <pc:sldChg chg="addSp modSp del mod ord">
        <pc:chgData name="TRAN Thi thuy trang" userId="9ccea3dd-22d3-448f-88f4-59d45eb9e082" providerId="ADAL" clId="{47EE70FE-8BA7-9148-B66A-A0BA5DB36BF1}" dt="2022-12-06T22:15:48.574" v="2033" actId="2696"/>
        <pc:sldMkLst>
          <pc:docMk/>
          <pc:sldMk cId="0" sldId="260"/>
        </pc:sldMkLst>
        <pc:spChg chg="add mod">
          <ac:chgData name="TRAN Thi thuy trang" userId="9ccea3dd-22d3-448f-88f4-59d45eb9e082" providerId="ADAL" clId="{47EE70FE-8BA7-9148-B66A-A0BA5DB36BF1}" dt="2022-12-06T22:06:07.464" v="1914" actId="1076"/>
          <ac:spMkLst>
            <pc:docMk/>
            <pc:sldMk cId="0" sldId="260"/>
            <ac:spMk id="2" creationId="{5279C0B1-A597-9AC4-58F5-F34F53C85C29}"/>
          </ac:spMkLst>
        </pc:spChg>
        <pc:spChg chg="add mod">
          <ac:chgData name="TRAN Thi thuy trang" userId="9ccea3dd-22d3-448f-88f4-59d45eb9e082" providerId="ADAL" clId="{47EE70FE-8BA7-9148-B66A-A0BA5DB36BF1}" dt="2022-12-06T22:06:07.464" v="1914" actId="1076"/>
          <ac:spMkLst>
            <pc:docMk/>
            <pc:sldMk cId="0" sldId="260"/>
            <ac:spMk id="3" creationId="{D094E625-0CB7-25A2-5660-B0920F0417F2}"/>
          </ac:spMkLst>
        </pc:spChg>
        <pc:spChg chg="add mod">
          <ac:chgData name="TRAN Thi thuy trang" userId="9ccea3dd-22d3-448f-88f4-59d45eb9e082" providerId="ADAL" clId="{47EE70FE-8BA7-9148-B66A-A0BA5DB36BF1}" dt="2022-12-06T22:06:07.464" v="1914" actId="1076"/>
          <ac:spMkLst>
            <pc:docMk/>
            <pc:sldMk cId="0" sldId="260"/>
            <ac:spMk id="4" creationId="{5C93A5DA-C1A1-94E4-7B58-1C14579C5485}"/>
          </ac:spMkLst>
        </pc:spChg>
        <pc:spChg chg="add mod">
          <ac:chgData name="TRAN Thi thuy trang" userId="9ccea3dd-22d3-448f-88f4-59d45eb9e082" providerId="ADAL" clId="{47EE70FE-8BA7-9148-B66A-A0BA5DB36BF1}" dt="2022-12-06T22:06:07.464" v="1914" actId="1076"/>
          <ac:spMkLst>
            <pc:docMk/>
            <pc:sldMk cId="0" sldId="260"/>
            <ac:spMk id="5" creationId="{381C6569-54A2-E9FA-B38D-1F5AE240A956}"/>
          </ac:spMkLst>
        </pc:spChg>
        <pc:spChg chg="add mod">
          <ac:chgData name="TRAN Thi thuy trang" userId="9ccea3dd-22d3-448f-88f4-59d45eb9e082" providerId="ADAL" clId="{47EE70FE-8BA7-9148-B66A-A0BA5DB36BF1}" dt="2022-12-06T22:06:07.464" v="1914" actId="1076"/>
          <ac:spMkLst>
            <pc:docMk/>
            <pc:sldMk cId="0" sldId="260"/>
            <ac:spMk id="6" creationId="{153C3033-92B0-09E4-2A97-B6C562C81313}"/>
          </ac:spMkLst>
        </pc:spChg>
        <pc:spChg chg="add mod">
          <ac:chgData name="TRAN Thi thuy trang" userId="9ccea3dd-22d3-448f-88f4-59d45eb9e082" providerId="ADAL" clId="{47EE70FE-8BA7-9148-B66A-A0BA5DB36BF1}" dt="2022-12-06T22:06:07.464" v="1914" actId="1076"/>
          <ac:spMkLst>
            <pc:docMk/>
            <pc:sldMk cId="0" sldId="260"/>
            <ac:spMk id="7" creationId="{4886DE30-8B2D-3404-9D63-B4635ECAFED0}"/>
          </ac:spMkLst>
        </pc:spChg>
        <pc:spChg chg="add mod">
          <ac:chgData name="TRAN Thi thuy trang" userId="9ccea3dd-22d3-448f-88f4-59d45eb9e082" providerId="ADAL" clId="{47EE70FE-8BA7-9148-B66A-A0BA5DB36BF1}" dt="2022-12-06T22:06:32.985" v="1918" actId="108"/>
          <ac:spMkLst>
            <pc:docMk/>
            <pc:sldMk cId="0" sldId="260"/>
            <ac:spMk id="8" creationId="{4425B97A-C219-1CFF-238A-9721B279FF03}"/>
          </ac:spMkLst>
        </pc:spChg>
        <pc:spChg chg="add mod">
          <ac:chgData name="TRAN Thi thuy trang" userId="9ccea3dd-22d3-448f-88f4-59d45eb9e082" providerId="ADAL" clId="{47EE70FE-8BA7-9148-B66A-A0BA5DB36BF1}" dt="2022-12-06T22:06:56.706" v="1920"/>
          <ac:spMkLst>
            <pc:docMk/>
            <pc:sldMk cId="0" sldId="260"/>
            <ac:spMk id="9" creationId="{18484E24-DFD9-7CFE-09E4-FA0D8F4B5050}"/>
          </ac:spMkLst>
        </pc:spChg>
        <pc:spChg chg="mod">
          <ac:chgData name="TRAN Thi thuy trang" userId="9ccea3dd-22d3-448f-88f4-59d45eb9e082" providerId="ADAL" clId="{47EE70FE-8BA7-9148-B66A-A0BA5DB36BF1}" dt="2022-12-06T22:05:57.772" v="1913"/>
          <ac:spMkLst>
            <pc:docMk/>
            <pc:sldMk cId="0" sldId="260"/>
            <ac:spMk id="11" creationId="{36165D20-66F7-4197-936E-7EFA1359F80A}"/>
          </ac:spMkLst>
        </pc:spChg>
        <pc:spChg chg="mod">
          <ac:chgData name="TRAN Thi thuy trang" userId="9ccea3dd-22d3-448f-88f4-59d45eb9e082" providerId="ADAL" clId="{47EE70FE-8BA7-9148-B66A-A0BA5DB36BF1}" dt="2022-12-06T22:05:57.772" v="1913"/>
          <ac:spMkLst>
            <pc:docMk/>
            <pc:sldMk cId="0" sldId="260"/>
            <ac:spMk id="12" creationId="{4DD19AED-17C1-891C-68F0-23123079A100}"/>
          </ac:spMkLst>
        </pc:spChg>
        <pc:spChg chg="mod">
          <ac:chgData name="TRAN Thi thuy trang" userId="9ccea3dd-22d3-448f-88f4-59d45eb9e082" providerId="ADAL" clId="{47EE70FE-8BA7-9148-B66A-A0BA5DB36BF1}" dt="2022-12-06T22:05:57.772" v="1913"/>
          <ac:spMkLst>
            <pc:docMk/>
            <pc:sldMk cId="0" sldId="260"/>
            <ac:spMk id="14" creationId="{CD23BB82-F550-95C0-EDD7-B475B63E6796}"/>
          </ac:spMkLst>
        </pc:spChg>
        <pc:spChg chg="mod">
          <ac:chgData name="TRAN Thi thuy trang" userId="9ccea3dd-22d3-448f-88f4-59d45eb9e082" providerId="ADAL" clId="{47EE70FE-8BA7-9148-B66A-A0BA5DB36BF1}" dt="2022-12-06T22:05:57.772" v="1913"/>
          <ac:spMkLst>
            <pc:docMk/>
            <pc:sldMk cId="0" sldId="260"/>
            <ac:spMk id="15" creationId="{EF9DCCE1-3FEE-5B10-2A33-8F678AADB341}"/>
          </ac:spMkLst>
        </pc:spChg>
        <pc:spChg chg="mod">
          <ac:chgData name="TRAN Thi thuy trang" userId="9ccea3dd-22d3-448f-88f4-59d45eb9e082" providerId="ADAL" clId="{47EE70FE-8BA7-9148-B66A-A0BA5DB36BF1}" dt="2022-12-06T22:05:57.772" v="1913"/>
          <ac:spMkLst>
            <pc:docMk/>
            <pc:sldMk cId="0" sldId="260"/>
            <ac:spMk id="17" creationId="{D0F92621-C425-7F37-5AEA-57045768BFBA}"/>
          </ac:spMkLst>
        </pc:spChg>
        <pc:spChg chg="mod">
          <ac:chgData name="TRAN Thi thuy trang" userId="9ccea3dd-22d3-448f-88f4-59d45eb9e082" providerId="ADAL" clId="{47EE70FE-8BA7-9148-B66A-A0BA5DB36BF1}" dt="2022-12-06T22:05:57.772" v="1913"/>
          <ac:spMkLst>
            <pc:docMk/>
            <pc:sldMk cId="0" sldId="260"/>
            <ac:spMk id="18" creationId="{93C71323-2AAB-9722-2008-830484268110}"/>
          </ac:spMkLst>
        </pc:spChg>
        <pc:spChg chg="mod">
          <ac:chgData name="TRAN Thi thuy trang" userId="9ccea3dd-22d3-448f-88f4-59d45eb9e082" providerId="ADAL" clId="{47EE70FE-8BA7-9148-B66A-A0BA5DB36BF1}" dt="2022-12-06T22:05:57.772" v="1913"/>
          <ac:spMkLst>
            <pc:docMk/>
            <pc:sldMk cId="0" sldId="260"/>
            <ac:spMk id="20" creationId="{9C5F315A-A344-698B-72D8-FE05831626D3}"/>
          </ac:spMkLst>
        </pc:spChg>
        <pc:spChg chg="mod">
          <ac:chgData name="TRAN Thi thuy trang" userId="9ccea3dd-22d3-448f-88f4-59d45eb9e082" providerId="ADAL" clId="{47EE70FE-8BA7-9148-B66A-A0BA5DB36BF1}" dt="2022-12-06T22:05:57.772" v="1913"/>
          <ac:spMkLst>
            <pc:docMk/>
            <pc:sldMk cId="0" sldId="260"/>
            <ac:spMk id="21" creationId="{BB14B365-C59A-D25D-00EC-B3C440E4A1C9}"/>
          </ac:spMkLst>
        </pc:spChg>
        <pc:spChg chg="mod">
          <ac:chgData name="TRAN Thi thuy trang" userId="9ccea3dd-22d3-448f-88f4-59d45eb9e082" providerId="ADAL" clId="{47EE70FE-8BA7-9148-B66A-A0BA5DB36BF1}" dt="2022-12-06T22:05:57.772" v="1913"/>
          <ac:spMkLst>
            <pc:docMk/>
            <pc:sldMk cId="0" sldId="260"/>
            <ac:spMk id="23" creationId="{C0C80314-7A64-15A3-FEEA-7A211F43C1A8}"/>
          </ac:spMkLst>
        </pc:spChg>
        <pc:spChg chg="mod">
          <ac:chgData name="TRAN Thi thuy trang" userId="9ccea3dd-22d3-448f-88f4-59d45eb9e082" providerId="ADAL" clId="{47EE70FE-8BA7-9148-B66A-A0BA5DB36BF1}" dt="2022-12-06T22:05:57.772" v="1913"/>
          <ac:spMkLst>
            <pc:docMk/>
            <pc:sldMk cId="0" sldId="260"/>
            <ac:spMk id="24" creationId="{946F78AD-6F6E-A455-E58D-1CA22617139C}"/>
          </ac:spMkLst>
        </pc:spChg>
        <pc:spChg chg="mod">
          <ac:chgData name="TRAN Thi thuy trang" userId="9ccea3dd-22d3-448f-88f4-59d45eb9e082" providerId="ADAL" clId="{47EE70FE-8BA7-9148-B66A-A0BA5DB36BF1}" dt="2022-12-06T22:05:57.772" v="1913"/>
          <ac:spMkLst>
            <pc:docMk/>
            <pc:sldMk cId="0" sldId="260"/>
            <ac:spMk id="25" creationId="{99216881-AC80-77F7-FF96-237F0CC7C010}"/>
          </ac:spMkLst>
        </pc:spChg>
        <pc:spChg chg="mod">
          <ac:chgData name="TRAN Thi thuy trang" userId="9ccea3dd-22d3-448f-88f4-59d45eb9e082" providerId="ADAL" clId="{47EE70FE-8BA7-9148-B66A-A0BA5DB36BF1}" dt="2022-12-06T22:05:57.772" v="1913"/>
          <ac:spMkLst>
            <pc:docMk/>
            <pc:sldMk cId="0" sldId="260"/>
            <ac:spMk id="26" creationId="{927B6CC0-342A-8A59-720E-7D7AFDCD787A}"/>
          </ac:spMkLst>
        </pc:spChg>
        <pc:spChg chg="mod">
          <ac:chgData name="TRAN Thi thuy trang" userId="9ccea3dd-22d3-448f-88f4-59d45eb9e082" providerId="ADAL" clId="{47EE70FE-8BA7-9148-B66A-A0BA5DB36BF1}" dt="2022-12-06T22:05:57.772" v="1913"/>
          <ac:spMkLst>
            <pc:docMk/>
            <pc:sldMk cId="0" sldId="260"/>
            <ac:spMk id="27" creationId="{2D31208A-3567-E802-54B1-E7719DAD2DBE}"/>
          </ac:spMkLst>
        </pc:spChg>
        <pc:spChg chg="mod">
          <ac:chgData name="TRAN Thi thuy trang" userId="9ccea3dd-22d3-448f-88f4-59d45eb9e082" providerId="ADAL" clId="{47EE70FE-8BA7-9148-B66A-A0BA5DB36BF1}" dt="2022-12-06T22:05:57.772" v="1913"/>
          <ac:spMkLst>
            <pc:docMk/>
            <pc:sldMk cId="0" sldId="260"/>
            <ac:spMk id="28" creationId="{A59F6CB8-5B0C-3EAB-2927-2B73AC986A31}"/>
          </ac:spMkLst>
        </pc:spChg>
        <pc:spChg chg="mod">
          <ac:chgData name="TRAN Thi thuy trang" userId="9ccea3dd-22d3-448f-88f4-59d45eb9e082" providerId="ADAL" clId="{47EE70FE-8BA7-9148-B66A-A0BA5DB36BF1}" dt="2022-12-06T22:05:57.772" v="1913"/>
          <ac:spMkLst>
            <pc:docMk/>
            <pc:sldMk cId="0" sldId="260"/>
            <ac:spMk id="29" creationId="{8ED6609C-C289-B43E-E300-F276CB49EC4D}"/>
          </ac:spMkLst>
        </pc:spChg>
        <pc:spChg chg="mod">
          <ac:chgData name="TRAN Thi thuy trang" userId="9ccea3dd-22d3-448f-88f4-59d45eb9e082" providerId="ADAL" clId="{47EE70FE-8BA7-9148-B66A-A0BA5DB36BF1}" dt="2022-12-06T22:05:57.772" v="1913"/>
          <ac:spMkLst>
            <pc:docMk/>
            <pc:sldMk cId="0" sldId="260"/>
            <ac:spMk id="30" creationId="{D822599A-C6B4-0A50-3401-B7C911FE7659}"/>
          </ac:spMkLst>
        </pc:spChg>
        <pc:spChg chg="mod">
          <ac:chgData name="TRAN Thi thuy trang" userId="9ccea3dd-22d3-448f-88f4-59d45eb9e082" providerId="ADAL" clId="{47EE70FE-8BA7-9148-B66A-A0BA5DB36BF1}" dt="2022-12-06T22:05:57.772" v="1913"/>
          <ac:spMkLst>
            <pc:docMk/>
            <pc:sldMk cId="0" sldId="260"/>
            <ac:spMk id="32" creationId="{7AB5E817-B244-A810-41BB-4EEC225AC833}"/>
          </ac:spMkLst>
        </pc:spChg>
        <pc:spChg chg="mod">
          <ac:chgData name="TRAN Thi thuy trang" userId="9ccea3dd-22d3-448f-88f4-59d45eb9e082" providerId="ADAL" clId="{47EE70FE-8BA7-9148-B66A-A0BA5DB36BF1}" dt="2022-12-06T22:05:57.772" v="1913"/>
          <ac:spMkLst>
            <pc:docMk/>
            <pc:sldMk cId="0" sldId="260"/>
            <ac:spMk id="33" creationId="{887FE776-E519-F307-511B-B9341A455398}"/>
          </ac:spMkLst>
        </pc:spChg>
        <pc:spChg chg="mod">
          <ac:chgData name="TRAN Thi thuy trang" userId="9ccea3dd-22d3-448f-88f4-59d45eb9e082" providerId="ADAL" clId="{47EE70FE-8BA7-9148-B66A-A0BA5DB36BF1}" dt="2022-12-06T22:05:57.772" v="1913"/>
          <ac:spMkLst>
            <pc:docMk/>
            <pc:sldMk cId="0" sldId="260"/>
            <ac:spMk id="34" creationId="{79EEA313-4D42-F8F2-7B7F-8ECCD9DF5C7C}"/>
          </ac:spMkLst>
        </pc:spChg>
        <pc:spChg chg="mod">
          <ac:chgData name="TRAN Thi thuy trang" userId="9ccea3dd-22d3-448f-88f4-59d45eb9e082" providerId="ADAL" clId="{47EE70FE-8BA7-9148-B66A-A0BA5DB36BF1}" dt="2022-12-06T22:05:57.772" v="1913"/>
          <ac:spMkLst>
            <pc:docMk/>
            <pc:sldMk cId="0" sldId="260"/>
            <ac:spMk id="35" creationId="{FD540631-15C1-3728-3F92-8CF9A7F7461A}"/>
          </ac:spMkLst>
        </pc:spChg>
        <pc:spChg chg="mod">
          <ac:chgData name="TRAN Thi thuy trang" userId="9ccea3dd-22d3-448f-88f4-59d45eb9e082" providerId="ADAL" clId="{47EE70FE-8BA7-9148-B66A-A0BA5DB36BF1}" dt="2022-12-06T22:05:57.772" v="1913"/>
          <ac:spMkLst>
            <pc:docMk/>
            <pc:sldMk cId="0" sldId="260"/>
            <ac:spMk id="37" creationId="{298FC958-5FC0-2DE8-4B16-83A4DF5980D8}"/>
          </ac:spMkLst>
        </pc:spChg>
        <pc:spChg chg="mod">
          <ac:chgData name="TRAN Thi thuy trang" userId="9ccea3dd-22d3-448f-88f4-59d45eb9e082" providerId="ADAL" clId="{47EE70FE-8BA7-9148-B66A-A0BA5DB36BF1}" dt="2022-12-06T22:05:57.772" v="1913"/>
          <ac:spMkLst>
            <pc:docMk/>
            <pc:sldMk cId="0" sldId="260"/>
            <ac:spMk id="38" creationId="{5136DE3A-27B2-2916-C686-DF9124B40B67}"/>
          </ac:spMkLst>
        </pc:spChg>
        <pc:spChg chg="mod">
          <ac:chgData name="TRAN Thi thuy trang" userId="9ccea3dd-22d3-448f-88f4-59d45eb9e082" providerId="ADAL" clId="{47EE70FE-8BA7-9148-B66A-A0BA5DB36BF1}" dt="2022-12-06T22:05:57.772" v="1913"/>
          <ac:spMkLst>
            <pc:docMk/>
            <pc:sldMk cId="0" sldId="260"/>
            <ac:spMk id="40" creationId="{4E1EAB5C-BF11-0529-4947-6496AB976A47}"/>
          </ac:spMkLst>
        </pc:spChg>
        <pc:spChg chg="mod">
          <ac:chgData name="TRAN Thi thuy trang" userId="9ccea3dd-22d3-448f-88f4-59d45eb9e082" providerId="ADAL" clId="{47EE70FE-8BA7-9148-B66A-A0BA5DB36BF1}" dt="2022-12-06T22:05:57.772" v="1913"/>
          <ac:spMkLst>
            <pc:docMk/>
            <pc:sldMk cId="0" sldId="260"/>
            <ac:spMk id="41" creationId="{A3801720-4DEC-AEF1-58B3-98369D545A30}"/>
          </ac:spMkLst>
        </pc:spChg>
        <pc:spChg chg="mod">
          <ac:chgData name="TRAN Thi thuy trang" userId="9ccea3dd-22d3-448f-88f4-59d45eb9e082" providerId="ADAL" clId="{47EE70FE-8BA7-9148-B66A-A0BA5DB36BF1}" dt="2022-12-06T22:05:57.772" v="1913"/>
          <ac:spMkLst>
            <pc:docMk/>
            <pc:sldMk cId="0" sldId="260"/>
            <ac:spMk id="42" creationId="{C64C433A-DF01-640E-1522-B8FA013222BE}"/>
          </ac:spMkLst>
        </pc:spChg>
        <pc:spChg chg="mod">
          <ac:chgData name="TRAN Thi thuy trang" userId="9ccea3dd-22d3-448f-88f4-59d45eb9e082" providerId="ADAL" clId="{47EE70FE-8BA7-9148-B66A-A0BA5DB36BF1}" dt="2022-12-06T22:05:57.772" v="1913"/>
          <ac:spMkLst>
            <pc:docMk/>
            <pc:sldMk cId="0" sldId="260"/>
            <ac:spMk id="43" creationId="{5BAD8BFE-1A1B-8451-A735-6E620C13B7A8}"/>
          </ac:spMkLst>
        </pc:spChg>
        <pc:spChg chg="mod">
          <ac:chgData name="TRAN Thi thuy trang" userId="9ccea3dd-22d3-448f-88f4-59d45eb9e082" providerId="ADAL" clId="{47EE70FE-8BA7-9148-B66A-A0BA5DB36BF1}" dt="2022-12-06T22:05:30.903" v="1910" actId="404"/>
          <ac:spMkLst>
            <pc:docMk/>
            <pc:sldMk cId="0" sldId="260"/>
            <ac:spMk id="1035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22:05:54.911" v="1912" actId="1076"/>
          <ac:spMkLst>
            <pc:docMk/>
            <pc:sldMk cId="0" sldId="260"/>
            <ac:spMk id="1036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22:05:54.911" v="1912" actId="1076"/>
          <ac:spMkLst>
            <pc:docMk/>
            <pc:sldMk cId="0" sldId="260"/>
            <ac:spMk id="1037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22:05:54.911" v="1912" actId="1076"/>
          <ac:spMkLst>
            <pc:docMk/>
            <pc:sldMk cId="0" sldId="260"/>
            <ac:spMk id="1038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22:05:54.911" v="1912" actId="1076"/>
          <ac:spMkLst>
            <pc:docMk/>
            <pc:sldMk cId="0" sldId="260"/>
            <ac:spMk id="1039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22:05:54.911" v="1912" actId="1076"/>
          <ac:spMkLst>
            <pc:docMk/>
            <pc:sldMk cId="0" sldId="260"/>
            <ac:spMk id="1040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22:05:54.911" v="1912" actId="1076"/>
          <ac:spMkLst>
            <pc:docMk/>
            <pc:sldMk cId="0" sldId="260"/>
            <ac:spMk id="1041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22:05:54.911" v="1912" actId="1076"/>
          <ac:spMkLst>
            <pc:docMk/>
            <pc:sldMk cId="0" sldId="260"/>
            <ac:spMk id="1058" creationId="{00000000-0000-0000-0000-000000000000}"/>
          </ac:spMkLst>
        </pc:spChg>
        <pc:grpChg chg="add mod">
          <ac:chgData name="TRAN Thi thuy trang" userId="9ccea3dd-22d3-448f-88f4-59d45eb9e082" providerId="ADAL" clId="{47EE70FE-8BA7-9148-B66A-A0BA5DB36BF1}" dt="2022-12-06T22:06:07.464" v="1914" actId="1076"/>
          <ac:grpSpMkLst>
            <pc:docMk/>
            <pc:sldMk cId="0" sldId="260"/>
            <ac:grpSpMk id="10" creationId="{0759EF05-BFE0-5F9F-2FAA-A6FCD662AF9C}"/>
          </ac:grpSpMkLst>
        </pc:grpChg>
        <pc:grpChg chg="add mod">
          <ac:chgData name="TRAN Thi thuy trang" userId="9ccea3dd-22d3-448f-88f4-59d45eb9e082" providerId="ADAL" clId="{47EE70FE-8BA7-9148-B66A-A0BA5DB36BF1}" dt="2022-12-06T22:06:07.464" v="1914" actId="1076"/>
          <ac:grpSpMkLst>
            <pc:docMk/>
            <pc:sldMk cId="0" sldId="260"/>
            <ac:grpSpMk id="13" creationId="{C1BCE499-20D0-4E6B-BB2C-9608BD863B04}"/>
          </ac:grpSpMkLst>
        </pc:grpChg>
        <pc:grpChg chg="add mod">
          <ac:chgData name="TRAN Thi thuy trang" userId="9ccea3dd-22d3-448f-88f4-59d45eb9e082" providerId="ADAL" clId="{47EE70FE-8BA7-9148-B66A-A0BA5DB36BF1}" dt="2022-12-06T22:06:07.464" v="1914" actId="1076"/>
          <ac:grpSpMkLst>
            <pc:docMk/>
            <pc:sldMk cId="0" sldId="260"/>
            <ac:grpSpMk id="16" creationId="{EB627158-0C14-EB57-3CC4-32F1DE76F76D}"/>
          </ac:grpSpMkLst>
        </pc:grpChg>
        <pc:grpChg chg="add mod">
          <ac:chgData name="TRAN Thi thuy trang" userId="9ccea3dd-22d3-448f-88f4-59d45eb9e082" providerId="ADAL" clId="{47EE70FE-8BA7-9148-B66A-A0BA5DB36BF1}" dt="2022-12-06T22:06:07.464" v="1914" actId="1076"/>
          <ac:grpSpMkLst>
            <pc:docMk/>
            <pc:sldMk cId="0" sldId="260"/>
            <ac:grpSpMk id="19" creationId="{67C9ED06-D3B4-B7B4-D2CE-736CBE0A7CA4}"/>
          </ac:grpSpMkLst>
        </pc:grpChg>
        <pc:grpChg chg="add mod">
          <ac:chgData name="TRAN Thi thuy trang" userId="9ccea3dd-22d3-448f-88f4-59d45eb9e082" providerId="ADAL" clId="{47EE70FE-8BA7-9148-B66A-A0BA5DB36BF1}" dt="2022-12-06T22:06:07.464" v="1914" actId="1076"/>
          <ac:grpSpMkLst>
            <pc:docMk/>
            <pc:sldMk cId="0" sldId="260"/>
            <ac:grpSpMk id="22" creationId="{B4D502FE-2A39-26CD-3B5D-5A44E08B0F1C}"/>
          </ac:grpSpMkLst>
        </pc:grpChg>
        <pc:grpChg chg="add mod">
          <ac:chgData name="TRAN Thi thuy trang" userId="9ccea3dd-22d3-448f-88f4-59d45eb9e082" providerId="ADAL" clId="{47EE70FE-8BA7-9148-B66A-A0BA5DB36BF1}" dt="2022-12-06T22:06:07.464" v="1914" actId="1076"/>
          <ac:grpSpMkLst>
            <pc:docMk/>
            <pc:sldMk cId="0" sldId="260"/>
            <ac:grpSpMk id="31" creationId="{86F1F1DF-1A4B-2E09-8517-8C153E044DA5}"/>
          </ac:grpSpMkLst>
        </pc:grpChg>
        <pc:grpChg chg="add mod">
          <ac:chgData name="TRAN Thi thuy trang" userId="9ccea3dd-22d3-448f-88f4-59d45eb9e082" providerId="ADAL" clId="{47EE70FE-8BA7-9148-B66A-A0BA5DB36BF1}" dt="2022-12-06T22:06:07.464" v="1914" actId="1076"/>
          <ac:grpSpMkLst>
            <pc:docMk/>
            <pc:sldMk cId="0" sldId="260"/>
            <ac:grpSpMk id="36" creationId="{43A6F33E-47E3-AF02-DB46-BBCEF9A57B90}"/>
          </ac:grpSpMkLst>
        </pc:grpChg>
        <pc:grpChg chg="add mod">
          <ac:chgData name="TRAN Thi thuy trang" userId="9ccea3dd-22d3-448f-88f4-59d45eb9e082" providerId="ADAL" clId="{47EE70FE-8BA7-9148-B66A-A0BA5DB36BF1}" dt="2022-12-06T22:06:07.464" v="1914" actId="1076"/>
          <ac:grpSpMkLst>
            <pc:docMk/>
            <pc:sldMk cId="0" sldId="260"/>
            <ac:grpSpMk id="39" creationId="{1AFD9358-A823-0F7C-F7BF-0D516630CF2C}"/>
          </ac:grpSpMkLst>
        </pc:grpChg>
        <pc:grpChg chg="mod">
          <ac:chgData name="TRAN Thi thuy trang" userId="9ccea3dd-22d3-448f-88f4-59d45eb9e082" providerId="ADAL" clId="{47EE70FE-8BA7-9148-B66A-A0BA5DB36BF1}" dt="2022-12-06T22:05:54.911" v="1912" actId="1076"/>
          <ac:grpSpMkLst>
            <pc:docMk/>
            <pc:sldMk cId="0" sldId="260"/>
            <ac:grpSpMk id="1042" creationId="{00000000-0000-0000-0000-000000000000}"/>
          </ac:grpSpMkLst>
        </pc:grpChg>
        <pc:grpChg chg="mod">
          <ac:chgData name="TRAN Thi thuy trang" userId="9ccea3dd-22d3-448f-88f4-59d45eb9e082" providerId="ADAL" clId="{47EE70FE-8BA7-9148-B66A-A0BA5DB36BF1}" dt="2022-12-06T22:05:54.911" v="1912" actId="1076"/>
          <ac:grpSpMkLst>
            <pc:docMk/>
            <pc:sldMk cId="0" sldId="260"/>
            <ac:grpSpMk id="1045" creationId="{00000000-0000-0000-0000-000000000000}"/>
          </ac:grpSpMkLst>
        </pc:grpChg>
        <pc:grpChg chg="mod">
          <ac:chgData name="TRAN Thi thuy trang" userId="9ccea3dd-22d3-448f-88f4-59d45eb9e082" providerId="ADAL" clId="{47EE70FE-8BA7-9148-B66A-A0BA5DB36BF1}" dt="2022-12-06T22:05:54.911" v="1912" actId="1076"/>
          <ac:grpSpMkLst>
            <pc:docMk/>
            <pc:sldMk cId="0" sldId="260"/>
            <ac:grpSpMk id="1048" creationId="{00000000-0000-0000-0000-000000000000}"/>
          </ac:grpSpMkLst>
        </pc:grpChg>
        <pc:grpChg chg="mod">
          <ac:chgData name="TRAN Thi thuy trang" userId="9ccea3dd-22d3-448f-88f4-59d45eb9e082" providerId="ADAL" clId="{47EE70FE-8BA7-9148-B66A-A0BA5DB36BF1}" dt="2022-12-06T22:05:54.911" v="1912" actId="1076"/>
          <ac:grpSpMkLst>
            <pc:docMk/>
            <pc:sldMk cId="0" sldId="260"/>
            <ac:grpSpMk id="1051" creationId="{00000000-0000-0000-0000-000000000000}"/>
          </ac:grpSpMkLst>
        </pc:grpChg>
        <pc:grpChg chg="mod">
          <ac:chgData name="TRAN Thi thuy trang" userId="9ccea3dd-22d3-448f-88f4-59d45eb9e082" providerId="ADAL" clId="{47EE70FE-8BA7-9148-B66A-A0BA5DB36BF1}" dt="2022-12-06T22:05:54.911" v="1912" actId="1076"/>
          <ac:grpSpMkLst>
            <pc:docMk/>
            <pc:sldMk cId="0" sldId="260"/>
            <ac:grpSpMk id="1059" creationId="{00000000-0000-0000-0000-000000000000}"/>
          </ac:grpSpMkLst>
        </pc:grpChg>
      </pc:sldChg>
      <pc:sldChg chg="modSp mod">
        <pc:chgData name="TRAN Thi thuy trang" userId="9ccea3dd-22d3-448f-88f4-59d45eb9e082" providerId="ADAL" clId="{47EE70FE-8BA7-9148-B66A-A0BA5DB36BF1}" dt="2022-12-06T20:27:56.498" v="721" actId="20577"/>
        <pc:sldMkLst>
          <pc:docMk/>
          <pc:sldMk cId="0" sldId="261"/>
        </pc:sldMkLst>
        <pc:spChg chg="mod">
          <ac:chgData name="TRAN Thi thuy trang" userId="9ccea3dd-22d3-448f-88f4-59d45eb9e082" providerId="ADAL" clId="{47EE70FE-8BA7-9148-B66A-A0BA5DB36BF1}" dt="2022-12-06T20:27:56.498" v="721" actId="20577"/>
          <ac:spMkLst>
            <pc:docMk/>
            <pc:sldMk cId="0" sldId="261"/>
            <ac:spMk id="1069" creationId="{00000000-0000-0000-0000-000000000000}"/>
          </ac:spMkLst>
        </pc:spChg>
      </pc:sldChg>
      <pc:sldChg chg="modSp del mod ord">
        <pc:chgData name="TRAN Thi thuy trang" userId="9ccea3dd-22d3-448f-88f4-59d45eb9e082" providerId="ADAL" clId="{47EE70FE-8BA7-9148-B66A-A0BA5DB36BF1}" dt="2022-12-06T22:16:59.006" v="2047" actId="2696"/>
        <pc:sldMkLst>
          <pc:docMk/>
          <pc:sldMk cId="0" sldId="262"/>
        </pc:sldMkLst>
        <pc:spChg chg="mod">
          <ac:chgData name="TRAN Thi thuy trang" userId="9ccea3dd-22d3-448f-88f4-59d45eb9e082" providerId="ADAL" clId="{47EE70FE-8BA7-9148-B66A-A0BA5DB36BF1}" dt="2022-12-06T22:04:55.723" v="1879" actId="14100"/>
          <ac:spMkLst>
            <pc:docMk/>
            <pc:sldMk cId="0" sldId="262"/>
            <ac:spMk id="1076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22:04:58.554" v="1880" actId="1076"/>
          <ac:spMkLst>
            <pc:docMk/>
            <pc:sldMk cId="0" sldId="262"/>
            <ac:spMk id="1077" creationId="{00000000-0000-0000-0000-000000000000}"/>
          </ac:spMkLst>
        </pc:spChg>
      </pc:sldChg>
      <pc:sldChg chg="addSp delSp modSp mod ord">
        <pc:chgData name="TRAN Thi thuy trang" userId="9ccea3dd-22d3-448f-88f4-59d45eb9e082" providerId="ADAL" clId="{47EE70FE-8BA7-9148-B66A-A0BA5DB36BF1}" dt="2022-12-06T21:32:21.602" v="1356" actId="1076"/>
        <pc:sldMkLst>
          <pc:docMk/>
          <pc:sldMk cId="0" sldId="263"/>
        </pc:sldMkLst>
        <pc:spChg chg="add del mod">
          <ac:chgData name="TRAN Thi thuy trang" userId="9ccea3dd-22d3-448f-88f4-59d45eb9e082" providerId="ADAL" clId="{47EE70FE-8BA7-9148-B66A-A0BA5DB36BF1}" dt="2022-12-06T19:59:39.963" v="406" actId="931"/>
          <ac:spMkLst>
            <pc:docMk/>
            <pc:sldMk cId="0" sldId="263"/>
            <ac:spMk id="3" creationId="{0505A9AD-77AE-51E4-A15F-E8D35574F47A}"/>
          </ac:spMkLst>
        </pc:spChg>
        <pc:spChg chg="add mod">
          <ac:chgData name="TRAN Thi thuy trang" userId="9ccea3dd-22d3-448f-88f4-59d45eb9e082" providerId="ADAL" clId="{47EE70FE-8BA7-9148-B66A-A0BA5DB36BF1}" dt="2022-12-06T21:32:16.187" v="1355" actId="1076"/>
          <ac:spMkLst>
            <pc:docMk/>
            <pc:sldMk cId="0" sldId="263"/>
            <ac:spMk id="6" creationId="{0EBEC550-B3E1-8EEC-69EC-33A576265CF6}"/>
          </ac:spMkLst>
        </pc:spChg>
        <pc:spChg chg="mod">
          <ac:chgData name="TRAN Thi thuy trang" userId="9ccea3dd-22d3-448f-88f4-59d45eb9e082" providerId="ADAL" clId="{47EE70FE-8BA7-9148-B66A-A0BA5DB36BF1}" dt="2022-12-06T21:32:21.602" v="1356" actId="1076"/>
          <ac:spMkLst>
            <pc:docMk/>
            <pc:sldMk cId="0" sldId="263"/>
            <ac:spMk id="1085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21:32:16.187" v="1355" actId="1076"/>
          <ac:spMkLst>
            <pc:docMk/>
            <pc:sldMk cId="0" sldId="263"/>
            <ac:spMk id="1086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21:32:16.187" v="1355" actId="1076"/>
          <ac:spMkLst>
            <pc:docMk/>
            <pc:sldMk cId="0" sldId="263"/>
            <ac:spMk id="1087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21:32:16.187" v="1355" actId="1076"/>
          <ac:spMkLst>
            <pc:docMk/>
            <pc:sldMk cId="0" sldId="263"/>
            <ac:spMk id="1089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21:32:16.187" v="1355" actId="1076"/>
          <ac:spMkLst>
            <pc:docMk/>
            <pc:sldMk cId="0" sldId="263"/>
            <ac:spMk id="1090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21:32:16.187" v="1355" actId="1076"/>
          <ac:spMkLst>
            <pc:docMk/>
            <pc:sldMk cId="0" sldId="263"/>
            <ac:spMk id="1091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21:32:16.187" v="1355" actId="1076"/>
          <ac:spMkLst>
            <pc:docMk/>
            <pc:sldMk cId="0" sldId="263"/>
            <ac:spMk id="1092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21:32:16.187" v="1355" actId="1076"/>
          <ac:spMkLst>
            <pc:docMk/>
            <pc:sldMk cId="0" sldId="263"/>
            <ac:spMk id="1093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21:32:16.187" v="1355" actId="1076"/>
          <ac:spMkLst>
            <pc:docMk/>
            <pc:sldMk cId="0" sldId="263"/>
            <ac:spMk id="1094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21:32:16.187" v="1355" actId="1076"/>
          <ac:spMkLst>
            <pc:docMk/>
            <pc:sldMk cId="0" sldId="263"/>
            <ac:spMk id="1108" creationId="{00000000-0000-0000-0000-000000000000}"/>
          </ac:spMkLst>
        </pc:spChg>
        <pc:grpChg chg="mod">
          <ac:chgData name="TRAN Thi thuy trang" userId="9ccea3dd-22d3-448f-88f4-59d45eb9e082" providerId="ADAL" clId="{47EE70FE-8BA7-9148-B66A-A0BA5DB36BF1}" dt="2022-12-06T21:32:16.187" v="1355" actId="1076"/>
          <ac:grpSpMkLst>
            <pc:docMk/>
            <pc:sldMk cId="0" sldId="263"/>
            <ac:grpSpMk id="1095" creationId="{00000000-0000-0000-0000-000000000000}"/>
          </ac:grpSpMkLst>
        </pc:grpChg>
        <pc:grpChg chg="mod">
          <ac:chgData name="TRAN Thi thuy trang" userId="9ccea3dd-22d3-448f-88f4-59d45eb9e082" providerId="ADAL" clId="{47EE70FE-8BA7-9148-B66A-A0BA5DB36BF1}" dt="2022-12-06T21:32:16.187" v="1355" actId="1076"/>
          <ac:grpSpMkLst>
            <pc:docMk/>
            <pc:sldMk cId="0" sldId="263"/>
            <ac:grpSpMk id="1099" creationId="{00000000-0000-0000-0000-000000000000}"/>
          </ac:grpSpMkLst>
        </pc:grpChg>
        <pc:grpChg chg="mod">
          <ac:chgData name="TRAN Thi thuy trang" userId="9ccea3dd-22d3-448f-88f4-59d45eb9e082" providerId="ADAL" clId="{47EE70FE-8BA7-9148-B66A-A0BA5DB36BF1}" dt="2022-12-06T21:32:16.187" v="1355" actId="1076"/>
          <ac:grpSpMkLst>
            <pc:docMk/>
            <pc:sldMk cId="0" sldId="263"/>
            <ac:grpSpMk id="1104" creationId="{00000000-0000-0000-0000-000000000000}"/>
          </ac:grpSpMkLst>
        </pc:grpChg>
        <pc:picChg chg="add mod">
          <ac:chgData name="TRAN Thi thuy trang" userId="9ccea3dd-22d3-448f-88f4-59d45eb9e082" providerId="ADAL" clId="{47EE70FE-8BA7-9148-B66A-A0BA5DB36BF1}" dt="2022-12-06T21:32:16.187" v="1355" actId="1076"/>
          <ac:picMkLst>
            <pc:docMk/>
            <pc:sldMk cId="0" sldId="263"/>
            <ac:picMk id="5" creationId="{8F5BB238-ECA9-3A34-7840-28A27151D961}"/>
          </ac:picMkLst>
        </pc:picChg>
        <pc:picChg chg="del mod">
          <ac:chgData name="TRAN Thi thuy trang" userId="9ccea3dd-22d3-448f-88f4-59d45eb9e082" providerId="ADAL" clId="{47EE70FE-8BA7-9148-B66A-A0BA5DB36BF1}" dt="2022-12-06T19:59:26.781" v="405" actId="478"/>
          <ac:picMkLst>
            <pc:docMk/>
            <pc:sldMk cId="0" sldId="263"/>
            <ac:picMk id="1088" creationId="{00000000-0000-0000-0000-000000000000}"/>
          </ac:picMkLst>
        </pc:picChg>
        <pc:cxnChg chg="mod">
          <ac:chgData name="TRAN Thi thuy trang" userId="9ccea3dd-22d3-448f-88f4-59d45eb9e082" providerId="ADAL" clId="{47EE70FE-8BA7-9148-B66A-A0BA5DB36BF1}" dt="2022-12-06T21:32:16.187" v="1355" actId="1076"/>
          <ac:cxnSpMkLst>
            <pc:docMk/>
            <pc:sldMk cId="0" sldId="263"/>
            <ac:cxnSpMk id="1082" creationId="{00000000-0000-0000-0000-000000000000}"/>
          </ac:cxnSpMkLst>
        </pc:cxnChg>
      </pc:sldChg>
      <pc:sldChg chg="del ord">
        <pc:chgData name="TRAN Thi thuy trang" userId="9ccea3dd-22d3-448f-88f4-59d45eb9e082" providerId="ADAL" clId="{47EE70FE-8BA7-9148-B66A-A0BA5DB36BF1}" dt="2022-12-06T22:16:57.276" v="2046" actId="2696"/>
        <pc:sldMkLst>
          <pc:docMk/>
          <pc:sldMk cId="0" sldId="264"/>
        </pc:sldMkLst>
      </pc:sldChg>
      <pc:sldChg chg="addSp delSp modSp mod ord">
        <pc:chgData name="TRAN Thi thuy trang" userId="9ccea3dd-22d3-448f-88f4-59d45eb9e082" providerId="ADAL" clId="{47EE70FE-8BA7-9148-B66A-A0BA5DB36BF1}" dt="2022-12-06T21:26:05.059" v="1255" actId="1076"/>
        <pc:sldMkLst>
          <pc:docMk/>
          <pc:sldMk cId="0" sldId="265"/>
        </pc:sldMkLst>
        <pc:spChg chg="add mod">
          <ac:chgData name="TRAN Thi thuy trang" userId="9ccea3dd-22d3-448f-88f4-59d45eb9e082" providerId="ADAL" clId="{47EE70FE-8BA7-9148-B66A-A0BA5DB36BF1}" dt="2022-12-06T21:22:52.343" v="1189" actId="1076"/>
          <ac:spMkLst>
            <pc:docMk/>
            <pc:sldMk cId="0" sldId="265"/>
            <ac:spMk id="2" creationId="{5627C1EC-9F11-1430-3BF7-F3AF79CFC957}"/>
          </ac:spMkLst>
        </pc:spChg>
        <pc:spChg chg="add mod">
          <ac:chgData name="TRAN Thi thuy trang" userId="9ccea3dd-22d3-448f-88f4-59d45eb9e082" providerId="ADAL" clId="{47EE70FE-8BA7-9148-B66A-A0BA5DB36BF1}" dt="2022-12-06T21:26:05.059" v="1255" actId="1076"/>
          <ac:spMkLst>
            <pc:docMk/>
            <pc:sldMk cId="0" sldId="265"/>
            <ac:spMk id="12" creationId="{9B61A542-A306-84EE-A8AB-BE67A0D099DB}"/>
          </ac:spMkLst>
        </pc:spChg>
        <pc:spChg chg="mod">
          <ac:chgData name="TRAN Thi thuy trang" userId="9ccea3dd-22d3-448f-88f4-59d45eb9e082" providerId="ADAL" clId="{47EE70FE-8BA7-9148-B66A-A0BA5DB36BF1}" dt="2022-12-06T21:15:00.453" v="1107" actId="20577"/>
          <ac:spMkLst>
            <pc:docMk/>
            <pc:sldMk cId="0" sldId="265"/>
            <ac:spMk id="1160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21:22:48.246" v="1188" actId="1076"/>
          <ac:spMkLst>
            <pc:docMk/>
            <pc:sldMk cId="0" sldId="265"/>
            <ac:spMk id="1161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21:24:51.128" v="1242" actId="14100"/>
          <ac:spMkLst>
            <pc:docMk/>
            <pc:sldMk cId="0" sldId="265"/>
            <ac:spMk id="1162" creationId="{00000000-0000-0000-0000-000000000000}"/>
          </ac:spMkLst>
        </pc:spChg>
        <pc:spChg chg="del">
          <ac:chgData name="TRAN Thi thuy trang" userId="9ccea3dd-22d3-448f-88f4-59d45eb9e082" providerId="ADAL" clId="{47EE70FE-8BA7-9148-B66A-A0BA5DB36BF1}" dt="2022-12-06T21:22:35.549" v="1185" actId="478"/>
          <ac:spMkLst>
            <pc:docMk/>
            <pc:sldMk cId="0" sldId="265"/>
            <ac:spMk id="1163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21:22:45.681" v="1187" actId="1076"/>
          <ac:spMkLst>
            <pc:docMk/>
            <pc:sldMk cId="0" sldId="265"/>
            <ac:spMk id="1164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21:22:42.110" v="1186" actId="1076"/>
          <ac:spMkLst>
            <pc:docMk/>
            <pc:sldMk cId="0" sldId="265"/>
            <ac:spMk id="1165" creationId="{00000000-0000-0000-0000-000000000000}"/>
          </ac:spMkLst>
        </pc:spChg>
        <pc:spChg chg="del">
          <ac:chgData name="TRAN Thi thuy trang" userId="9ccea3dd-22d3-448f-88f4-59d45eb9e082" providerId="ADAL" clId="{47EE70FE-8BA7-9148-B66A-A0BA5DB36BF1}" dt="2022-12-06T21:22:35.549" v="1185" actId="478"/>
          <ac:spMkLst>
            <pc:docMk/>
            <pc:sldMk cId="0" sldId="265"/>
            <ac:spMk id="1166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21:22:45.681" v="1187" actId="1076"/>
          <ac:spMkLst>
            <pc:docMk/>
            <pc:sldMk cId="0" sldId="265"/>
            <ac:spMk id="1223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21:22:42.110" v="1186" actId="1076"/>
          <ac:spMkLst>
            <pc:docMk/>
            <pc:sldMk cId="0" sldId="265"/>
            <ac:spMk id="1224" creationId="{00000000-0000-0000-0000-000000000000}"/>
          </ac:spMkLst>
        </pc:spChg>
        <pc:spChg chg="del">
          <ac:chgData name="TRAN Thi thuy trang" userId="9ccea3dd-22d3-448f-88f4-59d45eb9e082" providerId="ADAL" clId="{47EE70FE-8BA7-9148-B66A-A0BA5DB36BF1}" dt="2022-12-06T21:22:35.549" v="1185" actId="478"/>
          <ac:spMkLst>
            <pc:docMk/>
            <pc:sldMk cId="0" sldId="265"/>
            <ac:spMk id="1225" creationId="{00000000-0000-0000-0000-000000000000}"/>
          </ac:spMkLst>
        </pc:spChg>
        <pc:spChg chg="del">
          <ac:chgData name="TRAN Thi thuy trang" userId="9ccea3dd-22d3-448f-88f4-59d45eb9e082" providerId="ADAL" clId="{47EE70FE-8BA7-9148-B66A-A0BA5DB36BF1}" dt="2022-12-06T21:14:54.706" v="1100" actId="478"/>
          <ac:spMkLst>
            <pc:docMk/>
            <pc:sldMk cId="0" sldId="265"/>
            <ac:spMk id="1229" creationId="{00000000-0000-0000-0000-000000000000}"/>
          </ac:spMkLst>
        </pc:spChg>
        <pc:spChg chg="del">
          <ac:chgData name="TRAN Thi thuy trang" userId="9ccea3dd-22d3-448f-88f4-59d45eb9e082" providerId="ADAL" clId="{47EE70FE-8BA7-9148-B66A-A0BA5DB36BF1}" dt="2022-12-06T21:14:54.706" v="1100" actId="478"/>
          <ac:spMkLst>
            <pc:docMk/>
            <pc:sldMk cId="0" sldId="265"/>
            <ac:spMk id="1230" creationId="{00000000-0000-0000-0000-000000000000}"/>
          </ac:spMkLst>
        </pc:spChg>
        <pc:spChg chg="del">
          <ac:chgData name="TRAN Thi thuy trang" userId="9ccea3dd-22d3-448f-88f4-59d45eb9e082" providerId="ADAL" clId="{47EE70FE-8BA7-9148-B66A-A0BA5DB36BF1}" dt="2022-12-06T21:14:54.706" v="1100" actId="478"/>
          <ac:spMkLst>
            <pc:docMk/>
            <pc:sldMk cId="0" sldId="265"/>
            <ac:spMk id="1231" creationId="{00000000-0000-0000-0000-000000000000}"/>
          </ac:spMkLst>
        </pc:spChg>
        <pc:spChg chg="del">
          <ac:chgData name="TRAN Thi thuy trang" userId="9ccea3dd-22d3-448f-88f4-59d45eb9e082" providerId="ADAL" clId="{47EE70FE-8BA7-9148-B66A-A0BA5DB36BF1}" dt="2022-12-06T21:14:54.706" v="1100" actId="478"/>
          <ac:spMkLst>
            <pc:docMk/>
            <pc:sldMk cId="0" sldId="265"/>
            <ac:spMk id="1237" creationId="{00000000-0000-0000-0000-000000000000}"/>
          </ac:spMkLst>
        </pc:spChg>
        <pc:spChg chg="del">
          <ac:chgData name="TRAN Thi thuy trang" userId="9ccea3dd-22d3-448f-88f4-59d45eb9e082" providerId="ADAL" clId="{47EE70FE-8BA7-9148-B66A-A0BA5DB36BF1}" dt="2022-12-06T21:14:54.706" v="1100" actId="478"/>
          <ac:spMkLst>
            <pc:docMk/>
            <pc:sldMk cId="0" sldId="265"/>
            <ac:spMk id="1238" creationId="{00000000-0000-0000-0000-000000000000}"/>
          </ac:spMkLst>
        </pc:spChg>
        <pc:grpChg chg="del mod">
          <ac:chgData name="TRAN Thi thuy trang" userId="9ccea3dd-22d3-448f-88f4-59d45eb9e082" providerId="ADAL" clId="{47EE70FE-8BA7-9148-B66A-A0BA5DB36BF1}" dt="2022-12-06T21:23:25.164" v="1195" actId="478"/>
          <ac:grpSpMkLst>
            <pc:docMk/>
            <pc:sldMk cId="0" sldId="265"/>
            <ac:grpSpMk id="5" creationId="{EE61F354-719F-EFD8-4FEB-A5779AEF5650}"/>
          </ac:grpSpMkLst>
        </pc:grpChg>
        <pc:grpChg chg="mod">
          <ac:chgData name="TRAN Thi thuy trang" userId="9ccea3dd-22d3-448f-88f4-59d45eb9e082" providerId="ADAL" clId="{47EE70FE-8BA7-9148-B66A-A0BA5DB36BF1}" dt="2022-12-06T21:24:12.855" v="1206" actId="1076"/>
          <ac:grpSpMkLst>
            <pc:docMk/>
            <pc:sldMk cId="0" sldId="265"/>
            <ac:grpSpMk id="8" creationId="{D04DF7D0-022D-5787-606A-09C48FD541F6}"/>
          </ac:grpSpMkLst>
        </pc:grpChg>
        <pc:grpChg chg="add mod">
          <ac:chgData name="TRAN Thi thuy trang" userId="9ccea3dd-22d3-448f-88f4-59d45eb9e082" providerId="ADAL" clId="{47EE70FE-8BA7-9148-B66A-A0BA5DB36BF1}" dt="2022-12-06T21:24:17.545" v="1208" actId="1076"/>
          <ac:grpSpMkLst>
            <pc:docMk/>
            <pc:sldMk cId="0" sldId="265"/>
            <ac:grpSpMk id="9" creationId="{261BBAF5-8A2D-5781-7922-730FE10685E7}"/>
          </ac:grpSpMkLst>
        </pc:grpChg>
        <pc:grpChg chg="del mod">
          <ac:chgData name="TRAN Thi thuy trang" userId="9ccea3dd-22d3-448f-88f4-59d45eb9e082" providerId="ADAL" clId="{47EE70FE-8BA7-9148-B66A-A0BA5DB36BF1}" dt="2022-12-06T21:22:35.549" v="1185" actId="478"/>
          <ac:grpSpMkLst>
            <pc:docMk/>
            <pc:sldMk cId="0" sldId="265"/>
            <ac:grpSpMk id="1167" creationId="{00000000-0000-0000-0000-000000000000}"/>
          </ac:grpSpMkLst>
        </pc:grpChg>
        <pc:grpChg chg="mod">
          <ac:chgData name="TRAN Thi thuy trang" userId="9ccea3dd-22d3-448f-88f4-59d45eb9e082" providerId="ADAL" clId="{47EE70FE-8BA7-9148-B66A-A0BA5DB36BF1}" dt="2022-12-06T21:22:45.681" v="1187" actId="1076"/>
          <ac:grpSpMkLst>
            <pc:docMk/>
            <pc:sldMk cId="0" sldId="265"/>
            <ac:grpSpMk id="1179" creationId="{00000000-0000-0000-0000-000000000000}"/>
          </ac:grpSpMkLst>
        </pc:grpChg>
        <pc:grpChg chg="mod">
          <ac:chgData name="TRAN Thi thuy trang" userId="9ccea3dd-22d3-448f-88f4-59d45eb9e082" providerId="ADAL" clId="{47EE70FE-8BA7-9148-B66A-A0BA5DB36BF1}" dt="2022-12-06T21:22:42.110" v="1186" actId="1076"/>
          <ac:grpSpMkLst>
            <pc:docMk/>
            <pc:sldMk cId="0" sldId="265"/>
            <ac:grpSpMk id="1191" creationId="{00000000-0000-0000-0000-000000000000}"/>
          </ac:grpSpMkLst>
        </pc:grpChg>
        <pc:grpChg chg="mod">
          <ac:chgData name="TRAN Thi thuy trang" userId="9ccea3dd-22d3-448f-88f4-59d45eb9e082" providerId="ADAL" clId="{47EE70FE-8BA7-9148-B66A-A0BA5DB36BF1}" dt="2022-12-06T21:22:45.681" v="1187" actId="1076"/>
          <ac:grpSpMkLst>
            <pc:docMk/>
            <pc:sldMk cId="0" sldId="265"/>
            <ac:grpSpMk id="1203" creationId="{00000000-0000-0000-0000-000000000000}"/>
          </ac:grpSpMkLst>
        </pc:grpChg>
        <pc:grpChg chg="del mod">
          <ac:chgData name="TRAN Thi thuy trang" userId="9ccea3dd-22d3-448f-88f4-59d45eb9e082" providerId="ADAL" clId="{47EE70FE-8BA7-9148-B66A-A0BA5DB36BF1}" dt="2022-12-06T21:22:35.549" v="1185" actId="478"/>
          <ac:grpSpMkLst>
            <pc:docMk/>
            <pc:sldMk cId="0" sldId="265"/>
            <ac:grpSpMk id="1207" creationId="{00000000-0000-0000-0000-000000000000}"/>
          </ac:grpSpMkLst>
        </pc:grpChg>
        <pc:grpChg chg="mod">
          <ac:chgData name="TRAN Thi thuy trang" userId="9ccea3dd-22d3-448f-88f4-59d45eb9e082" providerId="ADAL" clId="{47EE70FE-8BA7-9148-B66A-A0BA5DB36BF1}" dt="2022-12-06T21:22:42.110" v="1186" actId="1076"/>
          <ac:grpSpMkLst>
            <pc:docMk/>
            <pc:sldMk cId="0" sldId="265"/>
            <ac:grpSpMk id="1215" creationId="{00000000-0000-0000-0000-000000000000}"/>
          </ac:grpSpMkLst>
        </pc:grpChg>
        <pc:grpChg chg="del">
          <ac:chgData name="TRAN Thi thuy trang" userId="9ccea3dd-22d3-448f-88f4-59d45eb9e082" providerId="ADAL" clId="{47EE70FE-8BA7-9148-B66A-A0BA5DB36BF1}" dt="2022-12-06T21:14:51.905" v="1099" actId="478"/>
          <ac:grpSpMkLst>
            <pc:docMk/>
            <pc:sldMk cId="0" sldId="265"/>
            <ac:grpSpMk id="1226" creationId="{00000000-0000-0000-0000-000000000000}"/>
          </ac:grpSpMkLst>
        </pc:grpChg>
        <pc:grpChg chg="del">
          <ac:chgData name="TRAN Thi thuy trang" userId="9ccea3dd-22d3-448f-88f4-59d45eb9e082" providerId="ADAL" clId="{47EE70FE-8BA7-9148-B66A-A0BA5DB36BF1}" dt="2022-12-06T21:14:54.706" v="1100" actId="478"/>
          <ac:grpSpMkLst>
            <pc:docMk/>
            <pc:sldMk cId="0" sldId="265"/>
            <ac:grpSpMk id="1232" creationId="{00000000-0000-0000-0000-000000000000}"/>
          </ac:grpSpMkLst>
        </pc:grpChg>
        <pc:inkChg chg="add mod">
          <ac:chgData name="TRAN Thi thuy trang" userId="9ccea3dd-22d3-448f-88f4-59d45eb9e082" providerId="ADAL" clId="{47EE70FE-8BA7-9148-B66A-A0BA5DB36BF1}" dt="2022-12-06T21:23:15.598" v="1192"/>
          <ac:inkMkLst>
            <pc:docMk/>
            <pc:sldMk cId="0" sldId="265"/>
            <ac:inkMk id="3" creationId="{ECE79FAF-1BCB-7F12-B7AA-37E1131AE9B4}"/>
          </ac:inkMkLst>
        </pc:inkChg>
        <pc:inkChg chg="add mod">
          <ac:chgData name="TRAN Thi thuy trang" userId="9ccea3dd-22d3-448f-88f4-59d45eb9e082" providerId="ADAL" clId="{47EE70FE-8BA7-9148-B66A-A0BA5DB36BF1}" dt="2022-12-06T21:23:15.598" v="1192"/>
          <ac:inkMkLst>
            <pc:docMk/>
            <pc:sldMk cId="0" sldId="265"/>
            <ac:inkMk id="4" creationId="{2056ED80-1D4F-37D9-475E-0B363044FCD8}"/>
          </ac:inkMkLst>
        </pc:inkChg>
        <pc:inkChg chg="add mod">
          <ac:chgData name="TRAN Thi thuy trang" userId="9ccea3dd-22d3-448f-88f4-59d45eb9e082" providerId="ADAL" clId="{47EE70FE-8BA7-9148-B66A-A0BA5DB36BF1}" dt="2022-12-06T21:23:38.694" v="1198"/>
          <ac:inkMkLst>
            <pc:docMk/>
            <pc:sldMk cId="0" sldId="265"/>
            <ac:inkMk id="6" creationId="{6130AD02-C7CF-CDB0-CC40-593748B6A7D9}"/>
          </ac:inkMkLst>
        </pc:inkChg>
        <pc:inkChg chg="add mod">
          <ac:chgData name="TRAN Thi thuy trang" userId="9ccea3dd-22d3-448f-88f4-59d45eb9e082" providerId="ADAL" clId="{47EE70FE-8BA7-9148-B66A-A0BA5DB36BF1}" dt="2022-12-06T21:24:01.566" v="1202" actId="1076"/>
          <ac:inkMkLst>
            <pc:docMk/>
            <pc:sldMk cId="0" sldId="265"/>
            <ac:inkMk id="7" creationId="{30AF7F0A-E6D8-AFC5-BF04-2711DA0F2126}"/>
          </ac:inkMkLst>
        </pc:inkChg>
        <pc:inkChg chg="mod">
          <ac:chgData name="TRAN Thi thuy trang" userId="9ccea3dd-22d3-448f-88f4-59d45eb9e082" providerId="ADAL" clId="{47EE70FE-8BA7-9148-B66A-A0BA5DB36BF1}" dt="2022-12-06T21:24:14.993" v="1207"/>
          <ac:inkMkLst>
            <pc:docMk/>
            <pc:sldMk cId="0" sldId="265"/>
            <ac:inkMk id="10" creationId="{0B3F43BE-8E19-0415-EF45-94614A9F4D52}"/>
          </ac:inkMkLst>
        </pc:inkChg>
        <pc:inkChg chg="mod">
          <ac:chgData name="TRAN Thi thuy trang" userId="9ccea3dd-22d3-448f-88f4-59d45eb9e082" providerId="ADAL" clId="{47EE70FE-8BA7-9148-B66A-A0BA5DB36BF1}" dt="2022-12-06T21:24:14.993" v="1207"/>
          <ac:inkMkLst>
            <pc:docMk/>
            <pc:sldMk cId="0" sldId="265"/>
            <ac:inkMk id="11" creationId="{57598B70-6C07-CAE9-C4F5-46D7AA169586}"/>
          </ac:inkMkLst>
        </pc:inkChg>
        <pc:cxnChg chg="mod">
          <ac:chgData name="TRAN Thi thuy trang" userId="9ccea3dd-22d3-448f-88f4-59d45eb9e082" providerId="ADAL" clId="{47EE70FE-8BA7-9148-B66A-A0BA5DB36BF1}" dt="2022-12-06T21:22:35.549" v="1185" actId="478"/>
          <ac:cxnSpMkLst>
            <pc:docMk/>
            <pc:sldMk cId="0" sldId="265"/>
            <ac:cxnSpMk id="1169" creationId="{00000000-0000-0000-0000-000000000000}"/>
          </ac:cxnSpMkLst>
        </pc:cxnChg>
      </pc:sldChg>
      <pc:sldChg chg="del">
        <pc:chgData name="TRAN Thi thuy trang" userId="9ccea3dd-22d3-448f-88f4-59d45eb9e082" providerId="ADAL" clId="{47EE70FE-8BA7-9148-B66A-A0BA5DB36BF1}" dt="2022-12-06T22:17:00.659" v="2048" actId="2696"/>
        <pc:sldMkLst>
          <pc:docMk/>
          <pc:sldMk cId="0" sldId="266"/>
        </pc:sldMkLst>
      </pc:sldChg>
      <pc:sldChg chg="del">
        <pc:chgData name="TRAN Thi thuy trang" userId="9ccea3dd-22d3-448f-88f4-59d45eb9e082" providerId="ADAL" clId="{47EE70FE-8BA7-9148-B66A-A0BA5DB36BF1}" dt="2022-12-06T22:17:12.078" v="2050" actId="2696"/>
        <pc:sldMkLst>
          <pc:docMk/>
          <pc:sldMk cId="0" sldId="267"/>
        </pc:sldMkLst>
      </pc:sldChg>
      <pc:sldChg chg="addSp delSp modSp mod ord">
        <pc:chgData name="TRAN Thi thuy trang" userId="9ccea3dd-22d3-448f-88f4-59d45eb9e082" providerId="ADAL" clId="{47EE70FE-8BA7-9148-B66A-A0BA5DB36BF1}" dt="2022-12-06T22:48:40.671" v="2147" actId="14100"/>
        <pc:sldMkLst>
          <pc:docMk/>
          <pc:sldMk cId="0" sldId="268"/>
        </pc:sldMkLst>
        <pc:spChg chg="add del mod">
          <ac:chgData name="TRAN Thi thuy trang" userId="9ccea3dd-22d3-448f-88f4-59d45eb9e082" providerId="ADAL" clId="{47EE70FE-8BA7-9148-B66A-A0BA5DB36BF1}" dt="2022-12-06T20:48:36.104" v="741" actId="478"/>
          <ac:spMkLst>
            <pc:docMk/>
            <pc:sldMk cId="0" sldId="268"/>
            <ac:spMk id="2" creationId="{C5BDC229-6DE3-17A8-B17C-7C2E32684131}"/>
          </ac:spMkLst>
        </pc:spChg>
        <pc:spChg chg="add del mod">
          <ac:chgData name="TRAN Thi thuy trang" userId="9ccea3dd-22d3-448f-88f4-59d45eb9e082" providerId="ADAL" clId="{47EE70FE-8BA7-9148-B66A-A0BA5DB36BF1}" dt="2022-12-06T20:56:20.068" v="778" actId="478"/>
          <ac:spMkLst>
            <pc:docMk/>
            <pc:sldMk cId="0" sldId="268"/>
            <ac:spMk id="4" creationId="{EBDAAD38-8405-A213-44B4-989FC736591C}"/>
          </ac:spMkLst>
        </pc:spChg>
        <pc:spChg chg="add mod">
          <ac:chgData name="TRAN Thi thuy trang" userId="9ccea3dd-22d3-448f-88f4-59d45eb9e082" providerId="ADAL" clId="{47EE70FE-8BA7-9148-B66A-A0BA5DB36BF1}" dt="2022-12-06T21:10:56.358" v="1075" actId="14100"/>
          <ac:spMkLst>
            <pc:docMk/>
            <pc:sldMk cId="0" sldId="268"/>
            <ac:spMk id="5" creationId="{7673C042-80DC-A06A-2813-A59959E6C078}"/>
          </ac:spMkLst>
        </pc:spChg>
        <pc:spChg chg="add mod">
          <ac:chgData name="TRAN Thi thuy trang" userId="9ccea3dd-22d3-448f-88f4-59d45eb9e082" providerId="ADAL" clId="{47EE70FE-8BA7-9148-B66A-A0BA5DB36BF1}" dt="2022-12-06T21:10:45.533" v="1073" actId="403"/>
          <ac:spMkLst>
            <pc:docMk/>
            <pc:sldMk cId="0" sldId="268"/>
            <ac:spMk id="6" creationId="{C22CC1CD-E29F-8E63-F019-2473202100D2}"/>
          </ac:spMkLst>
        </pc:spChg>
        <pc:spChg chg="add mod">
          <ac:chgData name="TRAN Thi thuy trang" userId="9ccea3dd-22d3-448f-88f4-59d45eb9e082" providerId="ADAL" clId="{47EE70FE-8BA7-9148-B66A-A0BA5DB36BF1}" dt="2022-12-06T21:10:45.533" v="1073" actId="403"/>
          <ac:spMkLst>
            <pc:docMk/>
            <pc:sldMk cId="0" sldId="268"/>
            <ac:spMk id="7" creationId="{B8DEAFB6-DA2F-62E3-017E-7AA84EA399D8}"/>
          </ac:spMkLst>
        </pc:spChg>
        <pc:spChg chg="add mod">
          <ac:chgData name="TRAN Thi thuy trang" userId="9ccea3dd-22d3-448f-88f4-59d45eb9e082" providerId="ADAL" clId="{47EE70FE-8BA7-9148-B66A-A0BA5DB36BF1}" dt="2022-12-06T21:11:00.490" v="1076" actId="1076"/>
          <ac:spMkLst>
            <pc:docMk/>
            <pc:sldMk cId="0" sldId="268"/>
            <ac:spMk id="8" creationId="{688D89FD-AF3D-CEF0-0B3C-661CF76FB7A9}"/>
          </ac:spMkLst>
        </pc:spChg>
        <pc:spChg chg="add mod">
          <ac:chgData name="TRAN Thi thuy trang" userId="9ccea3dd-22d3-448f-88f4-59d45eb9e082" providerId="ADAL" clId="{47EE70FE-8BA7-9148-B66A-A0BA5DB36BF1}" dt="2022-12-06T21:10:52.802" v="1074" actId="14100"/>
          <ac:spMkLst>
            <pc:docMk/>
            <pc:sldMk cId="0" sldId="268"/>
            <ac:spMk id="9" creationId="{5B44A012-8472-BB98-05D2-D53A6A23DD4D}"/>
          </ac:spMkLst>
        </pc:spChg>
        <pc:spChg chg="add mod">
          <ac:chgData name="TRAN Thi thuy trang" userId="9ccea3dd-22d3-448f-88f4-59d45eb9e082" providerId="ADAL" clId="{47EE70FE-8BA7-9148-B66A-A0BA5DB36BF1}" dt="2022-12-06T21:10:45.533" v="1073" actId="403"/>
          <ac:spMkLst>
            <pc:docMk/>
            <pc:sldMk cId="0" sldId="268"/>
            <ac:spMk id="10" creationId="{1A467419-47B0-3692-1714-7D6279B94D17}"/>
          </ac:spMkLst>
        </pc:spChg>
        <pc:spChg chg="add mod">
          <ac:chgData name="TRAN Thi thuy trang" userId="9ccea3dd-22d3-448f-88f4-59d45eb9e082" providerId="ADAL" clId="{47EE70FE-8BA7-9148-B66A-A0BA5DB36BF1}" dt="2022-12-06T21:11:14.687" v="1082" actId="1076"/>
          <ac:spMkLst>
            <pc:docMk/>
            <pc:sldMk cId="0" sldId="268"/>
            <ac:spMk id="11" creationId="{38D7551F-6D8B-AC54-4A2C-FB8CC23A6593}"/>
          </ac:spMkLst>
        </pc:spChg>
        <pc:spChg chg="add mod">
          <ac:chgData name="TRAN Thi thuy trang" userId="9ccea3dd-22d3-448f-88f4-59d45eb9e082" providerId="ADAL" clId="{47EE70FE-8BA7-9148-B66A-A0BA5DB36BF1}" dt="2022-12-06T21:10:45.533" v="1073" actId="403"/>
          <ac:spMkLst>
            <pc:docMk/>
            <pc:sldMk cId="0" sldId="268"/>
            <ac:spMk id="12" creationId="{CC712121-B497-50F2-F920-4F819DF19182}"/>
          </ac:spMkLst>
        </pc:spChg>
        <pc:spChg chg="add mod">
          <ac:chgData name="TRAN Thi thuy trang" userId="9ccea3dd-22d3-448f-88f4-59d45eb9e082" providerId="ADAL" clId="{47EE70FE-8BA7-9148-B66A-A0BA5DB36BF1}" dt="2022-12-06T21:11:06.226" v="1079" actId="1076"/>
          <ac:spMkLst>
            <pc:docMk/>
            <pc:sldMk cId="0" sldId="268"/>
            <ac:spMk id="13" creationId="{F239BE02-56A8-1EE5-EE0F-C3C2FC467D0D}"/>
          </ac:spMkLst>
        </pc:spChg>
        <pc:spChg chg="add mod">
          <ac:chgData name="TRAN Thi thuy trang" userId="9ccea3dd-22d3-448f-88f4-59d45eb9e082" providerId="ADAL" clId="{47EE70FE-8BA7-9148-B66A-A0BA5DB36BF1}" dt="2022-12-06T21:11:08.582" v="1080" actId="1076"/>
          <ac:spMkLst>
            <pc:docMk/>
            <pc:sldMk cId="0" sldId="268"/>
            <ac:spMk id="14" creationId="{A52A95F0-71CB-7BD4-7A9A-ECB00EB896D2}"/>
          </ac:spMkLst>
        </pc:spChg>
        <pc:spChg chg="add mod">
          <ac:chgData name="TRAN Thi thuy trang" userId="9ccea3dd-22d3-448f-88f4-59d45eb9e082" providerId="ADAL" clId="{47EE70FE-8BA7-9148-B66A-A0BA5DB36BF1}" dt="2022-12-06T21:11:11.641" v="1081" actId="1076"/>
          <ac:spMkLst>
            <pc:docMk/>
            <pc:sldMk cId="0" sldId="268"/>
            <ac:spMk id="15" creationId="{F1127D2A-E953-B767-14CD-494C0492A0D5}"/>
          </ac:spMkLst>
        </pc:spChg>
        <pc:spChg chg="add mod">
          <ac:chgData name="TRAN Thi thuy trang" userId="9ccea3dd-22d3-448f-88f4-59d45eb9e082" providerId="ADAL" clId="{47EE70FE-8BA7-9148-B66A-A0BA5DB36BF1}" dt="2022-12-06T21:10:45.533" v="1073" actId="403"/>
          <ac:spMkLst>
            <pc:docMk/>
            <pc:sldMk cId="0" sldId="268"/>
            <ac:spMk id="16" creationId="{EC28631F-D08B-60AD-E020-CCB701817587}"/>
          </ac:spMkLst>
        </pc:spChg>
        <pc:spChg chg="mod">
          <ac:chgData name="TRAN Thi thuy trang" userId="9ccea3dd-22d3-448f-88f4-59d45eb9e082" providerId="ADAL" clId="{47EE70FE-8BA7-9148-B66A-A0BA5DB36BF1}" dt="2022-12-06T22:48:40.671" v="2147" actId="14100"/>
          <ac:spMkLst>
            <pc:docMk/>
            <pc:sldMk cId="0" sldId="268"/>
            <ac:spMk id="1310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22:43:46.841" v="2131" actId="207"/>
          <ac:spMkLst>
            <pc:docMk/>
            <pc:sldMk cId="0" sldId="268"/>
            <ac:spMk id="1311" creationId="{00000000-0000-0000-0000-000000000000}"/>
          </ac:spMkLst>
        </pc:spChg>
        <pc:picChg chg="del">
          <ac:chgData name="TRAN Thi thuy trang" userId="9ccea3dd-22d3-448f-88f4-59d45eb9e082" providerId="ADAL" clId="{47EE70FE-8BA7-9148-B66A-A0BA5DB36BF1}" dt="2022-12-06T20:56:14.249" v="776" actId="478"/>
          <ac:picMkLst>
            <pc:docMk/>
            <pc:sldMk cId="0" sldId="268"/>
            <ac:picMk id="1312" creationId="{00000000-0000-0000-0000-000000000000}"/>
          </ac:picMkLst>
        </pc:picChg>
      </pc:sldChg>
      <pc:sldChg chg="del ord">
        <pc:chgData name="TRAN Thi thuy trang" userId="9ccea3dd-22d3-448f-88f4-59d45eb9e082" providerId="ADAL" clId="{47EE70FE-8BA7-9148-B66A-A0BA5DB36BF1}" dt="2022-12-06T22:17:32.430" v="2055" actId="2696"/>
        <pc:sldMkLst>
          <pc:docMk/>
          <pc:sldMk cId="0" sldId="269"/>
        </pc:sldMkLst>
      </pc:sldChg>
      <pc:sldChg chg="add del">
        <pc:chgData name="TRAN Thi thuy trang" userId="9ccea3dd-22d3-448f-88f4-59d45eb9e082" providerId="ADAL" clId="{47EE70FE-8BA7-9148-B66A-A0BA5DB36BF1}" dt="2022-12-06T22:19:41.087" v="2102" actId="2696"/>
        <pc:sldMkLst>
          <pc:docMk/>
          <pc:sldMk cId="0" sldId="270"/>
        </pc:sldMkLst>
      </pc:sldChg>
      <pc:sldChg chg="del">
        <pc:chgData name="TRAN Thi thuy trang" userId="9ccea3dd-22d3-448f-88f4-59d45eb9e082" providerId="ADAL" clId="{47EE70FE-8BA7-9148-B66A-A0BA5DB36BF1}" dt="2022-12-06T22:19:01.291" v="2094" actId="2696"/>
        <pc:sldMkLst>
          <pc:docMk/>
          <pc:sldMk cId="0" sldId="271"/>
        </pc:sldMkLst>
      </pc:sldChg>
      <pc:sldChg chg="del">
        <pc:chgData name="TRAN Thi thuy trang" userId="9ccea3dd-22d3-448f-88f4-59d45eb9e082" providerId="ADAL" clId="{47EE70FE-8BA7-9148-B66A-A0BA5DB36BF1}" dt="2022-12-06T22:19:29.939" v="2101" actId="2696"/>
        <pc:sldMkLst>
          <pc:docMk/>
          <pc:sldMk cId="0" sldId="272"/>
        </pc:sldMkLst>
      </pc:sldChg>
      <pc:sldChg chg="del">
        <pc:chgData name="TRAN Thi thuy trang" userId="9ccea3dd-22d3-448f-88f4-59d45eb9e082" providerId="ADAL" clId="{47EE70FE-8BA7-9148-B66A-A0BA5DB36BF1}" dt="2022-12-06T22:17:46.326" v="2089" actId="2696"/>
        <pc:sldMkLst>
          <pc:docMk/>
          <pc:sldMk cId="0" sldId="273"/>
        </pc:sldMkLst>
      </pc:sldChg>
      <pc:sldChg chg="del">
        <pc:chgData name="TRAN Thi thuy trang" userId="9ccea3dd-22d3-448f-88f4-59d45eb9e082" providerId="ADAL" clId="{47EE70FE-8BA7-9148-B66A-A0BA5DB36BF1}" dt="2022-12-06T22:17:41.758" v="2087" actId="2696"/>
        <pc:sldMkLst>
          <pc:docMk/>
          <pc:sldMk cId="0" sldId="274"/>
        </pc:sldMkLst>
      </pc:sldChg>
      <pc:sldChg chg="del">
        <pc:chgData name="TRAN Thi thuy trang" userId="9ccea3dd-22d3-448f-88f4-59d45eb9e082" providerId="ADAL" clId="{47EE70FE-8BA7-9148-B66A-A0BA5DB36BF1}" dt="2022-12-06T22:19:27.719" v="2100" actId="2696"/>
        <pc:sldMkLst>
          <pc:docMk/>
          <pc:sldMk cId="0" sldId="275"/>
        </pc:sldMkLst>
      </pc:sldChg>
      <pc:sldChg chg="del">
        <pc:chgData name="TRAN Thi thuy trang" userId="9ccea3dd-22d3-448f-88f4-59d45eb9e082" providerId="ADAL" clId="{47EE70FE-8BA7-9148-B66A-A0BA5DB36BF1}" dt="2022-12-06T22:19:23.134" v="2098" actId="2696"/>
        <pc:sldMkLst>
          <pc:docMk/>
          <pc:sldMk cId="0" sldId="276"/>
        </pc:sldMkLst>
      </pc:sldChg>
      <pc:sldChg chg="del">
        <pc:chgData name="TRAN Thi thuy trang" userId="9ccea3dd-22d3-448f-88f4-59d45eb9e082" providerId="ADAL" clId="{47EE70FE-8BA7-9148-B66A-A0BA5DB36BF1}" dt="2022-12-06T22:19:18.983" v="2096" actId="2696"/>
        <pc:sldMkLst>
          <pc:docMk/>
          <pc:sldMk cId="0" sldId="277"/>
        </pc:sldMkLst>
      </pc:sldChg>
      <pc:sldChg chg="del">
        <pc:chgData name="TRAN Thi thuy trang" userId="9ccea3dd-22d3-448f-88f4-59d45eb9e082" providerId="ADAL" clId="{47EE70FE-8BA7-9148-B66A-A0BA5DB36BF1}" dt="2022-12-06T22:17:34.658" v="2086" actId="2696"/>
        <pc:sldMkLst>
          <pc:docMk/>
          <pc:sldMk cId="0" sldId="278"/>
        </pc:sldMkLst>
      </pc:sldChg>
      <pc:sldChg chg="del">
        <pc:chgData name="TRAN Thi thuy trang" userId="9ccea3dd-22d3-448f-88f4-59d45eb9e082" providerId="ADAL" clId="{47EE70FE-8BA7-9148-B66A-A0BA5DB36BF1}" dt="2022-12-06T22:17:34.627" v="2084" actId="2696"/>
        <pc:sldMkLst>
          <pc:docMk/>
          <pc:sldMk cId="0" sldId="279"/>
        </pc:sldMkLst>
      </pc:sldChg>
      <pc:sldChg chg="del">
        <pc:chgData name="TRAN Thi thuy trang" userId="9ccea3dd-22d3-448f-88f4-59d45eb9e082" providerId="ADAL" clId="{47EE70FE-8BA7-9148-B66A-A0BA5DB36BF1}" dt="2022-12-06T22:17:34.606" v="2082" actId="2696"/>
        <pc:sldMkLst>
          <pc:docMk/>
          <pc:sldMk cId="0" sldId="280"/>
        </pc:sldMkLst>
      </pc:sldChg>
      <pc:sldChg chg="addSp delSp modSp mod ord">
        <pc:chgData name="TRAN Thi thuy trang" userId="9ccea3dd-22d3-448f-88f4-59d45eb9e082" providerId="ADAL" clId="{47EE70FE-8BA7-9148-B66A-A0BA5DB36BF1}" dt="2022-12-06T22:16:45.118" v="2044" actId="1076"/>
        <pc:sldMkLst>
          <pc:docMk/>
          <pc:sldMk cId="0" sldId="281"/>
        </pc:sldMkLst>
        <pc:spChg chg="add del mod">
          <ac:chgData name="TRAN Thi thuy trang" userId="9ccea3dd-22d3-448f-88f4-59d45eb9e082" providerId="ADAL" clId="{47EE70FE-8BA7-9148-B66A-A0BA5DB36BF1}" dt="2022-12-06T22:16:19.427" v="2039" actId="478"/>
          <ac:spMkLst>
            <pc:docMk/>
            <pc:sldMk cId="0" sldId="281"/>
            <ac:spMk id="3" creationId="{145E659D-899F-2066-0894-FDDA1C7CB0ED}"/>
          </ac:spMkLst>
        </pc:spChg>
        <pc:spChg chg="add del mod">
          <ac:chgData name="TRAN Thi thuy trang" userId="9ccea3dd-22d3-448f-88f4-59d45eb9e082" providerId="ADAL" clId="{47EE70FE-8BA7-9148-B66A-A0BA5DB36BF1}" dt="2022-12-06T22:16:37.151" v="2042" actId="478"/>
          <ac:spMkLst>
            <pc:docMk/>
            <pc:sldMk cId="0" sldId="281"/>
            <ac:spMk id="5" creationId="{ADD0B269-B641-C0F6-7C8F-33B881CA99F5}"/>
          </ac:spMkLst>
        </pc:spChg>
        <pc:spChg chg="mod">
          <ac:chgData name="TRAN Thi thuy trang" userId="9ccea3dd-22d3-448f-88f4-59d45eb9e082" providerId="ADAL" clId="{47EE70FE-8BA7-9148-B66A-A0BA5DB36BF1}" dt="2022-12-06T22:16:45.118" v="2044" actId="1076"/>
          <ac:spMkLst>
            <pc:docMk/>
            <pc:sldMk cId="0" sldId="281"/>
            <ac:spMk id="1663" creationId="{00000000-0000-0000-0000-000000000000}"/>
          </ac:spMkLst>
        </pc:spChg>
        <pc:spChg chg="add del mod">
          <ac:chgData name="TRAN Thi thuy trang" userId="9ccea3dd-22d3-448f-88f4-59d45eb9e082" providerId="ADAL" clId="{47EE70FE-8BA7-9148-B66A-A0BA5DB36BF1}" dt="2022-12-06T22:16:45.118" v="2044" actId="1076"/>
          <ac:spMkLst>
            <pc:docMk/>
            <pc:sldMk cId="0" sldId="281"/>
            <ac:spMk id="1664" creationId="{00000000-0000-0000-0000-000000000000}"/>
          </ac:spMkLst>
        </pc:spChg>
        <pc:spChg chg="del">
          <ac:chgData name="TRAN Thi thuy trang" userId="9ccea3dd-22d3-448f-88f4-59d45eb9e082" providerId="ADAL" clId="{47EE70FE-8BA7-9148-B66A-A0BA5DB36BF1}" dt="2022-12-06T22:16:16.775" v="2038" actId="478"/>
          <ac:spMkLst>
            <pc:docMk/>
            <pc:sldMk cId="0" sldId="281"/>
            <ac:spMk id="1665" creationId="{00000000-0000-0000-0000-000000000000}"/>
          </ac:spMkLst>
        </pc:spChg>
        <pc:grpChg chg="del">
          <ac:chgData name="TRAN Thi thuy trang" userId="9ccea3dd-22d3-448f-88f4-59d45eb9e082" providerId="ADAL" clId="{47EE70FE-8BA7-9148-B66A-A0BA5DB36BF1}" dt="2022-12-06T22:16:13.091" v="2037" actId="478"/>
          <ac:grpSpMkLst>
            <pc:docMk/>
            <pc:sldMk cId="0" sldId="281"/>
            <ac:grpSpMk id="1666" creationId="{00000000-0000-0000-0000-000000000000}"/>
          </ac:grpSpMkLst>
        </pc:grpChg>
        <pc:grpChg chg="del">
          <ac:chgData name="TRAN Thi thuy trang" userId="9ccea3dd-22d3-448f-88f4-59d45eb9e082" providerId="ADAL" clId="{47EE70FE-8BA7-9148-B66A-A0BA5DB36BF1}" dt="2022-12-06T22:16:13.091" v="2037" actId="478"/>
          <ac:grpSpMkLst>
            <pc:docMk/>
            <pc:sldMk cId="0" sldId="281"/>
            <ac:grpSpMk id="1671" creationId="{00000000-0000-0000-0000-000000000000}"/>
          </ac:grpSpMkLst>
        </pc:grpChg>
        <pc:grpChg chg="del">
          <ac:chgData name="TRAN Thi thuy trang" userId="9ccea3dd-22d3-448f-88f4-59d45eb9e082" providerId="ADAL" clId="{47EE70FE-8BA7-9148-B66A-A0BA5DB36BF1}" dt="2022-12-06T22:16:13.091" v="2037" actId="478"/>
          <ac:grpSpMkLst>
            <pc:docMk/>
            <pc:sldMk cId="0" sldId="281"/>
            <ac:grpSpMk id="1676" creationId="{00000000-0000-0000-0000-000000000000}"/>
          </ac:grpSpMkLst>
        </pc:grpChg>
      </pc:sldChg>
      <pc:sldChg chg="del">
        <pc:chgData name="TRAN Thi thuy trang" userId="9ccea3dd-22d3-448f-88f4-59d45eb9e082" providerId="ADAL" clId="{47EE70FE-8BA7-9148-B66A-A0BA5DB36BF1}" dt="2022-12-06T22:17:34.589" v="2081" actId="2696"/>
        <pc:sldMkLst>
          <pc:docMk/>
          <pc:sldMk cId="0" sldId="282"/>
        </pc:sldMkLst>
      </pc:sldChg>
      <pc:sldChg chg="modSp del mod">
        <pc:chgData name="TRAN Thi thuy trang" userId="9ccea3dd-22d3-448f-88f4-59d45eb9e082" providerId="ADAL" clId="{47EE70FE-8BA7-9148-B66A-A0BA5DB36BF1}" dt="2022-12-06T22:17:34.535" v="2080" actId="2696"/>
        <pc:sldMkLst>
          <pc:docMk/>
          <pc:sldMk cId="0" sldId="283"/>
        </pc:sldMkLst>
        <pc:spChg chg="mod">
          <ac:chgData name="TRAN Thi thuy trang" userId="9ccea3dd-22d3-448f-88f4-59d45eb9e082" providerId="ADAL" clId="{47EE70FE-8BA7-9148-B66A-A0BA5DB36BF1}" dt="2022-12-06T21:25:31.279" v="1244" actId="14100"/>
          <ac:spMkLst>
            <pc:docMk/>
            <pc:sldMk cId="0" sldId="283"/>
            <ac:spMk id="1910" creationId="{00000000-0000-0000-0000-000000000000}"/>
          </ac:spMkLst>
        </pc:spChg>
      </pc:sldChg>
      <pc:sldChg chg="del">
        <pc:chgData name="TRAN Thi thuy trang" userId="9ccea3dd-22d3-448f-88f4-59d45eb9e082" providerId="ADAL" clId="{47EE70FE-8BA7-9148-B66A-A0BA5DB36BF1}" dt="2022-12-06T22:17:34.520" v="2078" actId="2696"/>
        <pc:sldMkLst>
          <pc:docMk/>
          <pc:sldMk cId="0" sldId="284"/>
        </pc:sldMkLst>
      </pc:sldChg>
      <pc:sldChg chg="del">
        <pc:chgData name="TRAN Thi thuy trang" userId="9ccea3dd-22d3-448f-88f4-59d45eb9e082" providerId="ADAL" clId="{47EE70FE-8BA7-9148-B66A-A0BA5DB36BF1}" dt="2022-12-06T22:17:34.491" v="2075" actId="2696"/>
        <pc:sldMkLst>
          <pc:docMk/>
          <pc:sldMk cId="0" sldId="285"/>
        </pc:sldMkLst>
      </pc:sldChg>
      <pc:sldChg chg="del">
        <pc:chgData name="TRAN Thi thuy trang" userId="9ccea3dd-22d3-448f-88f4-59d45eb9e082" providerId="ADAL" clId="{47EE70FE-8BA7-9148-B66A-A0BA5DB36BF1}" dt="2022-12-06T22:17:34.467" v="2074" actId="2696"/>
        <pc:sldMkLst>
          <pc:docMk/>
          <pc:sldMk cId="0" sldId="286"/>
        </pc:sldMkLst>
      </pc:sldChg>
      <pc:sldChg chg="del">
        <pc:chgData name="TRAN Thi thuy trang" userId="9ccea3dd-22d3-448f-88f4-59d45eb9e082" providerId="ADAL" clId="{47EE70FE-8BA7-9148-B66A-A0BA5DB36BF1}" dt="2022-12-06T22:17:34.440" v="2073" actId="2696"/>
        <pc:sldMkLst>
          <pc:docMk/>
          <pc:sldMk cId="0" sldId="287"/>
        </pc:sldMkLst>
      </pc:sldChg>
      <pc:sldChg chg="del">
        <pc:chgData name="TRAN Thi thuy trang" userId="9ccea3dd-22d3-448f-88f4-59d45eb9e082" providerId="ADAL" clId="{47EE70FE-8BA7-9148-B66A-A0BA5DB36BF1}" dt="2022-12-06T22:17:34.418" v="2072" actId="2696"/>
        <pc:sldMkLst>
          <pc:docMk/>
          <pc:sldMk cId="0" sldId="288"/>
        </pc:sldMkLst>
      </pc:sldChg>
      <pc:sldChg chg="del">
        <pc:chgData name="TRAN Thi thuy trang" userId="9ccea3dd-22d3-448f-88f4-59d45eb9e082" providerId="ADAL" clId="{47EE70FE-8BA7-9148-B66A-A0BA5DB36BF1}" dt="2022-12-06T22:17:34.352" v="2071" actId="2696"/>
        <pc:sldMkLst>
          <pc:docMk/>
          <pc:sldMk cId="0" sldId="289"/>
        </pc:sldMkLst>
      </pc:sldChg>
      <pc:sldChg chg="del">
        <pc:chgData name="TRAN Thi thuy trang" userId="9ccea3dd-22d3-448f-88f4-59d45eb9e082" providerId="ADAL" clId="{47EE70FE-8BA7-9148-B66A-A0BA5DB36BF1}" dt="2022-12-06T22:17:34.229" v="2069" actId="2696"/>
        <pc:sldMkLst>
          <pc:docMk/>
          <pc:sldMk cId="0" sldId="290"/>
        </pc:sldMkLst>
      </pc:sldChg>
      <pc:sldChg chg="del">
        <pc:chgData name="TRAN Thi thuy trang" userId="9ccea3dd-22d3-448f-88f4-59d45eb9e082" providerId="ADAL" clId="{47EE70FE-8BA7-9148-B66A-A0BA5DB36BF1}" dt="2022-12-06T22:17:33.663" v="2068" actId="2696"/>
        <pc:sldMkLst>
          <pc:docMk/>
          <pc:sldMk cId="0" sldId="291"/>
        </pc:sldMkLst>
      </pc:sldChg>
      <pc:sldChg chg="del">
        <pc:chgData name="TRAN Thi thuy trang" userId="9ccea3dd-22d3-448f-88f4-59d45eb9e082" providerId="ADAL" clId="{47EE70FE-8BA7-9148-B66A-A0BA5DB36BF1}" dt="2022-12-06T22:17:33.569" v="2067" actId="2696"/>
        <pc:sldMkLst>
          <pc:docMk/>
          <pc:sldMk cId="0" sldId="292"/>
        </pc:sldMkLst>
      </pc:sldChg>
      <pc:sldChg chg="del">
        <pc:chgData name="TRAN Thi thuy trang" userId="9ccea3dd-22d3-448f-88f4-59d45eb9e082" providerId="ADAL" clId="{47EE70FE-8BA7-9148-B66A-A0BA5DB36BF1}" dt="2022-12-06T22:17:33.439" v="2066" actId="2696"/>
        <pc:sldMkLst>
          <pc:docMk/>
          <pc:sldMk cId="0" sldId="293"/>
        </pc:sldMkLst>
      </pc:sldChg>
      <pc:sldChg chg="del">
        <pc:chgData name="TRAN Thi thuy trang" userId="9ccea3dd-22d3-448f-88f4-59d45eb9e082" providerId="ADAL" clId="{47EE70FE-8BA7-9148-B66A-A0BA5DB36BF1}" dt="2022-12-06T22:17:33.332" v="2065" actId="2696"/>
        <pc:sldMkLst>
          <pc:docMk/>
          <pc:sldMk cId="0" sldId="294"/>
        </pc:sldMkLst>
      </pc:sldChg>
      <pc:sldChg chg="del">
        <pc:chgData name="TRAN Thi thuy trang" userId="9ccea3dd-22d3-448f-88f4-59d45eb9e082" providerId="ADAL" clId="{47EE70FE-8BA7-9148-B66A-A0BA5DB36BF1}" dt="2022-12-06T22:17:33.252" v="2064" actId="2696"/>
        <pc:sldMkLst>
          <pc:docMk/>
          <pc:sldMk cId="0" sldId="295"/>
        </pc:sldMkLst>
      </pc:sldChg>
      <pc:sldChg chg="del">
        <pc:chgData name="TRAN Thi thuy trang" userId="9ccea3dd-22d3-448f-88f4-59d45eb9e082" providerId="ADAL" clId="{47EE70FE-8BA7-9148-B66A-A0BA5DB36BF1}" dt="2022-12-06T22:17:33.142" v="2063" actId="2696"/>
        <pc:sldMkLst>
          <pc:docMk/>
          <pc:sldMk cId="0" sldId="296"/>
        </pc:sldMkLst>
      </pc:sldChg>
      <pc:sldChg chg="del">
        <pc:chgData name="TRAN Thi thuy trang" userId="9ccea3dd-22d3-448f-88f4-59d45eb9e082" providerId="ADAL" clId="{47EE70FE-8BA7-9148-B66A-A0BA5DB36BF1}" dt="2022-12-06T22:17:33.046" v="2062" actId="2696"/>
        <pc:sldMkLst>
          <pc:docMk/>
          <pc:sldMk cId="0" sldId="297"/>
        </pc:sldMkLst>
      </pc:sldChg>
      <pc:sldChg chg="del">
        <pc:chgData name="TRAN Thi thuy trang" userId="9ccea3dd-22d3-448f-88f4-59d45eb9e082" providerId="ADAL" clId="{47EE70FE-8BA7-9148-B66A-A0BA5DB36BF1}" dt="2022-12-06T22:17:32.904" v="2061" actId="2696"/>
        <pc:sldMkLst>
          <pc:docMk/>
          <pc:sldMk cId="0" sldId="298"/>
        </pc:sldMkLst>
      </pc:sldChg>
      <pc:sldChg chg="del">
        <pc:chgData name="TRAN Thi thuy trang" userId="9ccea3dd-22d3-448f-88f4-59d45eb9e082" providerId="ADAL" clId="{47EE70FE-8BA7-9148-B66A-A0BA5DB36BF1}" dt="2022-12-06T22:17:32.761" v="2060" actId="2696"/>
        <pc:sldMkLst>
          <pc:docMk/>
          <pc:sldMk cId="0" sldId="299"/>
        </pc:sldMkLst>
      </pc:sldChg>
      <pc:sldChg chg="del">
        <pc:chgData name="TRAN Thi thuy trang" userId="9ccea3dd-22d3-448f-88f4-59d45eb9e082" providerId="ADAL" clId="{47EE70FE-8BA7-9148-B66A-A0BA5DB36BF1}" dt="2022-12-06T22:17:32.625" v="2059" actId="2696"/>
        <pc:sldMkLst>
          <pc:docMk/>
          <pc:sldMk cId="0" sldId="300"/>
        </pc:sldMkLst>
      </pc:sldChg>
      <pc:sldChg chg="del">
        <pc:chgData name="TRAN Thi thuy trang" userId="9ccea3dd-22d3-448f-88f4-59d45eb9e082" providerId="ADAL" clId="{47EE70FE-8BA7-9148-B66A-A0BA5DB36BF1}" dt="2022-12-06T22:17:32.529" v="2058" actId="2696"/>
        <pc:sldMkLst>
          <pc:docMk/>
          <pc:sldMk cId="0" sldId="301"/>
        </pc:sldMkLst>
      </pc:sldChg>
      <pc:sldChg chg="del">
        <pc:chgData name="TRAN Thi thuy trang" userId="9ccea3dd-22d3-448f-88f4-59d45eb9e082" providerId="ADAL" clId="{47EE70FE-8BA7-9148-B66A-A0BA5DB36BF1}" dt="2022-12-06T22:17:32.448" v="2057" actId="2696"/>
        <pc:sldMkLst>
          <pc:docMk/>
          <pc:sldMk cId="0" sldId="302"/>
        </pc:sldMkLst>
      </pc:sldChg>
      <pc:sldChg chg="modSp mod">
        <pc:chgData name="TRAN Thi thuy trang" userId="9ccea3dd-22d3-448f-88f4-59d45eb9e082" providerId="ADAL" clId="{47EE70FE-8BA7-9148-B66A-A0BA5DB36BF1}" dt="2022-12-06T22:20:50.053" v="2110" actId="20577"/>
        <pc:sldMkLst>
          <pc:docMk/>
          <pc:sldMk cId="3896545177" sldId="303"/>
        </pc:sldMkLst>
        <pc:spChg chg="mod">
          <ac:chgData name="TRAN Thi thuy trang" userId="9ccea3dd-22d3-448f-88f4-59d45eb9e082" providerId="ADAL" clId="{47EE70FE-8BA7-9148-B66A-A0BA5DB36BF1}" dt="2022-12-06T22:20:50.053" v="2110" actId="20577"/>
          <ac:spMkLst>
            <pc:docMk/>
            <pc:sldMk cId="3896545177" sldId="303"/>
            <ac:spMk id="1070" creationId="{00000000-0000-0000-0000-000000000000}"/>
          </ac:spMkLst>
        </pc:spChg>
      </pc:sldChg>
      <pc:sldChg chg="modSp mod">
        <pc:chgData name="TRAN Thi thuy trang" userId="9ccea3dd-22d3-448f-88f4-59d45eb9e082" providerId="ADAL" clId="{47EE70FE-8BA7-9148-B66A-A0BA5DB36BF1}" dt="2022-12-06T23:07:17.421" v="2150" actId="1076"/>
        <pc:sldMkLst>
          <pc:docMk/>
          <pc:sldMk cId="4104322425" sldId="305"/>
        </pc:sldMkLst>
        <pc:spChg chg="mod">
          <ac:chgData name="TRAN Thi thuy trang" userId="9ccea3dd-22d3-448f-88f4-59d45eb9e082" providerId="ADAL" clId="{47EE70FE-8BA7-9148-B66A-A0BA5DB36BF1}" dt="2022-12-06T23:07:17.421" v="2150" actId="1076"/>
          <ac:spMkLst>
            <pc:docMk/>
            <pc:sldMk cId="4104322425" sldId="305"/>
            <ac:spMk id="1070" creationId="{00000000-0000-0000-0000-000000000000}"/>
          </ac:spMkLst>
        </pc:spChg>
        <pc:spChg chg="mod">
          <ac:chgData name="TRAN Thi thuy trang" userId="9ccea3dd-22d3-448f-88f4-59d45eb9e082" providerId="ADAL" clId="{47EE70FE-8BA7-9148-B66A-A0BA5DB36BF1}" dt="2022-12-06T20:47:35.991" v="735" actId="20577"/>
          <ac:spMkLst>
            <pc:docMk/>
            <pc:sldMk cId="4104322425" sldId="305"/>
            <ac:spMk id="1071" creationId="{00000000-0000-0000-0000-000000000000}"/>
          </ac:spMkLst>
        </pc:spChg>
      </pc:sldChg>
      <pc:sldChg chg="del ord">
        <pc:chgData name="TRAN Thi thuy trang" userId="9ccea3dd-22d3-448f-88f4-59d45eb9e082" providerId="ADAL" clId="{47EE70FE-8BA7-9148-B66A-A0BA5DB36BF1}" dt="2022-12-06T21:26:25.376" v="1256" actId="2696"/>
        <pc:sldMkLst>
          <pc:docMk/>
          <pc:sldMk cId="3569449953" sldId="306"/>
        </pc:sldMkLst>
      </pc:sldChg>
      <pc:sldChg chg="del">
        <pc:chgData name="TRAN Thi thuy trang" userId="9ccea3dd-22d3-448f-88f4-59d45eb9e082" providerId="ADAL" clId="{47EE70FE-8BA7-9148-B66A-A0BA5DB36BF1}" dt="2022-12-06T21:32:43.522" v="1357" actId="2696"/>
        <pc:sldMkLst>
          <pc:docMk/>
          <pc:sldMk cId="3463429014" sldId="307"/>
        </pc:sldMkLst>
      </pc:sldChg>
      <pc:sldChg chg="addSp delSp modSp add mod ord">
        <pc:chgData name="TRAN Thi thuy trang" userId="9ccea3dd-22d3-448f-88f4-59d45eb9e082" providerId="ADAL" clId="{47EE70FE-8BA7-9148-B66A-A0BA5DB36BF1}" dt="2022-12-06T22:26:21.352" v="2127" actId="20577"/>
        <pc:sldMkLst>
          <pc:docMk/>
          <pc:sldMk cId="2920838675" sldId="308"/>
        </pc:sldMkLst>
        <pc:spChg chg="mod">
          <ac:chgData name="TRAN Thi thuy trang" userId="9ccea3dd-22d3-448f-88f4-59d45eb9e082" providerId="ADAL" clId="{47EE70FE-8BA7-9148-B66A-A0BA5DB36BF1}" dt="2022-12-06T21:35:14.986" v="1366" actId="13822"/>
          <ac:spMkLst>
            <pc:docMk/>
            <pc:sldMk cId="2920838675" sldId="308"/>
            <ac:spMk id="8" creationId="{FAE93D27-4098-2A5F-34A9-B3E5125410C8}"/>
          </ac:spMkLst>
        </pc:spChg>
        <pc:spChg chg="mod">
          <ac:chgData name="TRAN Thi thuy trang" userId="9ccea3dd-22d3-448f-88f4-59d45eb9e082" providerId="ADAL" clId="{47EE70FE-8BA7-9148-B66A-A0BA5DB36BF1}" dt="2022-12-06T21:35:14.986" v="1366" actId="13822"/>
          <ac:spMkLst>
            <pc:docMk/>
            <pc:sldMk cId="2920838675" sldId="308"/>
            <ac:spMk id="10" creationId="{B4F062E0-8FA6-2C95-805D-9A416C757F83}"/>
          </ac:spMkLst>
        </pc:spChg>
        <pc:spChg chg="mod">
          <ac:chgData name="TRAN Thi thuy trang" userId="9ccea3dd-22d3-448f-88f4-59d45eb9e082" providerId="ADAL" clId="{47EE70FE-8BA7-9148-B66A-A0BA5DB36BF1}" dt="2022-12-06T21:35:14.986" v="1366" actId="13822"/>
          <ac:spMkLst>
            <pc:docMk/>
            <pc:sldMk cId="2920838675" sldId="308"/>
            <ac:spMk id="12" creationId="{4F9256A0-2FFC-DADC-41D1-81AEE80DAAFC}"/>
          </ac:spMkLst>
        </pc:spChg>
        <pc:spChg chg="mod">
          <ac:chgData name="TRAN Thi thuy trang" userId="9ccea3dd-22d3-448f-88f4-59d45eb9e082" providerId="ADAL" clId="{47EE70FE-8BA7-9148-B66A-A0BA5DB36BF1}" dt="2022-12-06T21:35:14.986" v="1366" actId="13822"/>
          <ac:spMkLst>
            <pc:docMk/>
            <pc:sldMk cId="2920838675" sldId="308"/>
            <ac:spMk id="14" creationId="{F8D91CB7-FA7E-5169-FFBD-AE9363D34072}"/>
          </ac:spMkLst>
        </pc:spChg>
        <pc:spChg chg="mod">
          <ac:chgData name="TRAN Thi thuy trang" userId="9ccea3dd-22d3-448f-88f4-59d45eb9e082" providerId="ADAL" clId="{47EE70FE-8BA7-9148-B66A-A0BA5DB36BF1}" dt="2022-12-06T21:35:14.986" v="1366" actId="13822"/>
          <ac:spMkLst>
            <pc:docMk/>
            <pc:sldMk cId="2920838675" sldId="308"/>
            <ac:spMk id="16" creationId="{8E195773-2F61-719A-6B91-ADD01557ACAA}"/>
          </ac:spMkLst>
        </pc:spChg>
        <pc:spChg chg="mod">
          <ac:chgData name="TRAN Thi thuy trang" userId="9ccea3dd-22d3-448f-88f4-59d45eb9e082" providerId="ADAL" clId="{47EE70FE-8BA7-9148-B66A-A0BA5DB36BF1}" dt="2022-12-06T21:35:14.986" v="1366" actId="13822"/>
          <ac:spMkLst>
            <pc:docMk/>
            <pc:sldMk cId="2920838675" sldId="308"/>
            <ac:spMk id="18" creationId="{237B0F2F-70A9-2245-C7C6-3E556FE04451}"/>
          </ac:spMkLst>
        </pc:spChg>
        <pc:spChg chg="mod">
          <ac:chgData name="TRAN Thi thuy trang" userId="9ccea3dd-22d3-448f-88f4-59d45eb9e082" providerId="ADAL" clId="{47EE70FE-8BA7-9148-B66A-A0BA5DB36BF1}" dt="2022-12-06T21:35:14.986" v="1366" actId="13822"/>
          <ac:spMkLst>
            <pc:docMk/>
            <pc:sldMk cId="2920838675" sldId="308"/>
            <ac:spMk id="20" creationId="{991C4C84-99FD-0B9A-D282-A6116A25AF98}"/>
          </ac:spMkLst>
        </pc:spChg>
        <pc:spChg chg="mod">
          <ac:chgData name="TRAN Thi thuy trang" userId="9ccea3dd-22d3-448f-88f4-59d45eb9e082" providerId="ADAL" clId="{47EE70FE-8BA7-9148-B66A-A0BA5DB36BF1}" dt="2022-12-06T21:35:14.986" v="1366" actId="13822"/>
          <ac:spMkLst>
            <pc:docMk/>
            <pc:sldMk cId="2920838675" sldId="308"/>
            <ac:spMk id="22" creationId="{D33D4280-8720-0D7E-C96F-5C3085B703B4}"/>
          </ac:spMkLst>
        </pc:spChg>
        <pc:spChg chg="mod">
          <ac:chgData name="TRAN Thi thuy trang" userId="9ccea3dd-22d3-448f-88f4-59d45eb9e082" providerId="ADAL" clId="{47EE70FE-8BA7-9148-B66A-A0BA5DB36BF1}" dt="2022-12-06T21:36:14.354" v="1374"/>
          <ac:spMkLst>
            <pc:docMk/>
            <pc:sldMk cId="2920838675" sldId="308"/>
            <ac:spMk id="25" creationId="{25AC48D2-2D82-AAB3-5625-BD7DAB0CF00D}"/>
          </ac:spMkLst>
        </pc:spChg>
        <pc:spChg chg="mod">
          <ac:chgData name="TRAN Thi thuy trang" userId="9ccea3dd-22d3-448f-88f4-59d45eb9e082" providerId="ADAL" clId="{47EE70FE-8BA7-9148-B66A-A0BA5DB36BF1}" dt="2022-12-06T21:36:14.354" v="1374"/>
          <ac:spMkLst>
            <pc:docMk/>
            <pc:sldMk cId="2920838675" sldId="308"/>
            <ac:spMk id="26" creationId="{F78B1F40-B3A5-AF1F-8CCB-EF9A2E82B317}"/>
          </ac:spMkLst>
        </pc:spChg>
        <pc:spChg chg="mod">
          <ac:chgData name="TRAN Thi thuy trang" userId="9ccea3dd-22d3-448f-88f4-59d45eb9e082" providerId="ADAL" clId="{47EE70FE-8BA7-9148-B66A-A0BA5DB36BF1}" dt="2022-12-06T21:36:14.354" v="1374"/>
          <ac:spMkLst>
            <pc:docMk/>
            <pc:sldMk cId="2920838675" sldId="308"/>
            <ac:spMk id="28" creationId="{8C3AB212-DA48-72ED-AFAB-0BD113CC4CDE}"/>
          </ac:spMkLst>
        </pc:spChg>
        <pc:spChg chg="add del mod">
          <ac:chgData name="TRAN Thi thuy trang" userId="9ccea3dd-22d3-448f-88f4-59d45eb9e082" providerId="ADAL" clId="{47EE70FE-8BA7-9148-B66A-A0BA5DB36BF1}" dt="2022-12-06T21:51:32.776" v="1668" actId="478"/>
          <ac:spMkLst>
            <pc:docMk/>
            <pc:sldMk cId="2920838675" sldId="308"/>
            <ac:spMk id="29" creationId="{F8F37226-EA3D-A828-E044-01F3A9C83C2A}"/>
          </ac:spMkLst>
        </pc:spChg>
        <pc:spChg chg="mod">
          <ac:chgData name="TRAN Thi thuy trang" userId="9ccea3dd-22d3-448f-88f4-59d45eb9e082" providerId="ADAL" clId="{47EE70FE-8BA7-9148-B66A-A0BA5DB36BF1}" dt="2022-12-06T21:36:14.354" v="1374"/>
          <ac:spMkLst>
            <pc:docMk/>
            <pc:sldMk cId="2920838675" sldId="308"/>
            <ac:spMk id="30" creationId="{71C25200-4F98-ED56-3CA3-A9F5A867822F}"/>
          </ac:spMkLst>
        </pc:spChg>
        <pc:spChg chg="mod">
          <ac:chgData name="TRAN Thi thuy trang" userId="9ccea3dd-22d3-448f-88f4-59d45eb9e082" providerId="ADAL" clId="{47EE70FE-8BA7-9148-B66A-A0BA5DB36BF1}" dt="2022-12-06T21:36:51.459" v="1387"/>
          <ac:spMkLst>
            <pc:docMk/>
            <pc:sldMk cId="2920838675" sldId="308"/>
            <ac:spMk id="33" creationId="{FFEA04FC-6560-3601-178B-F55BD148855C}"/>
          </ac:spMkLst>
        </pc:spChg>
        <pc:spChg chg="mod">
          <ac:chgData name="TRAN Thi thuy trang" userId="9ccea3dd-22d3-448f-88f4-59d45eb9e082" providerId="ADAL" clId="{47EE70FE-8BA7-9148-B66A-A0BA5DB36BF1}" dt="2022-12-06T21:36:51.459" v="1387"/>
          <ac:spMkLst>
            <pc:docMk/>
            <pc:sldMk cId="2920838675" sldId="308"/>
            <ac:spMk id="34" creationId="{639BB74F-2858-E3AE-A729-5D418BC5ED6C}"/>
          </ac:spMkLst>
        </pc:spChg>
        <pc:spChg chg="add mod">
          <ac:chgData name="TRAN Thi thuy trang" userId="9ccea3dd-22d3-448f-88f4-59d45eb9e082" providerId="ADAL" clId="{47EE70FE-8BA7-9148-B66A-A0BA5DB36BF1}" dt="2022-12-06T21:52:45.358" v="1685" actId="1076"/>
          <ac:spMkLst>
            <pc:docMk/>
            <pc:sldMk cId="2920838675" sldId="308"/>
            <ac:spMk id="35" creationId="{24347BBB-844C-881B-A33B-2EBD20086723}"/>
          </ac:spMkLst>
        </pc:spChg>
        <pc:spChg chg="add mod">
          <ac:chgData name="TRAN Thi thuy trang" userId="9ccea3dd-22d3-448f-88f4-59d45eb9e082" providerId="ADAL" clId="{47EE70FE-8BA7-9148-B66A-A0BA5DB36BF1}" dt="2022-12-06T21:52:48.320" v="1686" actId="1076"/>
          <ac:spMkLst>
            <pc:docMk/>
            <pc:sldMk cId="2920838675" sldId="308"/>
            <ac:spMk id="36" creationId="{8DC0676F-A7DF-5994-6036-3001F77D6BCA}"/>
          </ac:spMkLst>
        </pc:spChg>
        <pc:spChg chg="add mod">
          <ac:chgData name="TRAN Thi thuy trang" userId="9ccea3dd-22d3-448f-88f4-59d45eb9e082" providerId="ADAL" clId="{47EE70FE-8BA7-9148-B66A-A0BA5DB36BF1}" dt="2022-12-06T21:52:08.373" v="1675" actId="1076"/>
          <ac:spMkLst>
            <pc:docMk/>
            <pc:sldMk cId="2920838675" sldId="308"/>
            <ac:spMk id="37" creationId="{53434FAB-0EB0-6D41-0D82-0F5CC62B9345}"/>
          </ac:spMkLst>
        </pc:spChg>
        <pc:spChg chg="add mod">
          <ac:chgData name="TRAN Thi thuy trang" userId="9ccea3dd-22d3-448f-88f4-59d45eb9e082" providerId="ADAL" clId="{47EE70FE-8BA7-9148-B66A-A0BA5DB36BF1}" dt="2022-12-06T21:52:00.423" v="1673" actId="1076"/>
          <ac:spMkLst>
            <pc:docMk/>
            <pc:sldMk cId="2920838675" sldId="308"/>
            <ac:spMk id="38" creationId="{C29BC183-D295-DC0F-43F7-8BFCC9438F7E}"/>
          </ac:spMkLst>
        </pc:spChg>
        <pc:spChg chg="add mod">
          <ac:chgData name="TRAN Thi thuy trang" userId="9ccea3dd-22d3-448f-88f4-59d45eb9e082" providerId="ADAL" clId="{47EE70FE-8BA7-9148-B66A-A0BA5DB36BF1}" dt="2022-12-06T22:26:21.352" v="2127" actId="20577"/>
          <ac:spMkLst>
            <pc:docMk/>
            <pc:sldMk cId="2920838675" sldId="308"/>
            <ac:spMk id="39" creationId="{4542DFA4-26AB-5592-884F-5EB23726043E}"/>
          </ac:spMkLst>
        </pc:spChg>
        <pc:spChg chg="mod">
          <ac:chgData name="TRAN Thi thuy trang" userId="9ccea3dd-22d3-448f-88f4-59d45eb9e082" providerId="ADAL" clId="{47EE70FE-8BA7-9148-B66A-A0BA5DB36BF1}" dt="2022-12-06T21:42:49.762" v="1611" actId="207"/>
          <ac:spMkLst>
            <pc:docMk/>
            <pc:sldMk cId="2920838675" sldId="308"/>
            <ac:spMk id="41" creationId="{0EE510C5-3059-1488-2EC8-9EBA71CD8BE5}"/>
          </ac:spMkLst>
        </pc:spChg>
        <pc:spChg chg="mod">
          <ac:chgData name="TRAN Thi thuy trang" userId="9ccea3dd-22d3-448f-88f4-59d45eb9e082" providerId="ADAL" clId="{47EE70FE-8BA7-9148-B66A-A0BA5DB36BF1}" dt="2022-12-06T21:42:49.762" v="1611" actId="207"/>
          <ac:spMkLst>
            <pc:docMk/>
            <pc:sldMk cId="2920838675" sldId="308"/>
            <ac:spMk id="42" creationId="{35F10762-7A55-A545-9F5D-42204A55A813}"/>
          </ac:spMkLst>
        </pc:spChg>
        <pc:spChg chg="mod">
          <ac:chgData name="TRAN Thi thuy trang" userId="9ccea3dd-22d3-448f-88f4-59d45eb9e082" providerId="ADAL" clId="{47EE70FE-8BA7-9148-B66A-A0BA5DB36BF1}" dt="2022-12-06T21:41:03.576" v="1603"/>
          <ac:spMkLst>
            <pc:docMk/>
            <pc:sldMk cId="2920838675" sldId="308"/>
            <ac:spMk id="44" creationId="{5BBDBBB6-187F-C037-16EB-4527A2AD2915}"/>
          </ac:spMkLst>
        </pc:spChg>
        <pc:spChg chg="mod">
          <ac:chgData name="TRAN Thi thuy trang" userId="9ccea3dd-22d3-448f-88f4-59d45eb9e082" providerId="ADAL" clId="{47EE70FE-8BA7-9148-B66A-A0BA5DB36BF1}" dt="2022-12-06T21:41:03.576" v="1603"/>
          <ac:spMkLst>
            <pc:docMk/>
            <pc:sldMk cId="2920838675" sldId="308"/>
            <ac:spMk id="45" creationId="{B2ED6CC6-AC58-8D45-9C1F-C4F6F6DEF928}"/>
          </ac:spMkLst>
        </pc:spChg>
        <pc:spChg chg="mod">
          <ac:chgData name="TRAN Thi thuy trang" userId="9ccea3dd-22d3-448f-88f4-59d45eb9e082" providerId="ADAL" clId="{47EE70FE-8BA7-9148-B66A-A0BA5DB36BF1}" dt="2022-12-06T21:42:54.313" v="1612"/>
          <ac:spMkLst>
            <pc:docMk/>
            <pc:sldMk cId="2920838675" sldId="308"/>
            <ac:spMk id="47" creationId="{02D68A60-68AA-A07A-5468-BC9A55117AE7}"/>
          </ac:spMkLst>
        </pc:spChg>
        <pc:spChg chg="mod">
          <ac:chgData name="TRAN Thi thuy trang" userId="9ccea3dd-22d3-448f-88f4-59d45eb9e082" providerId="ADAL" clId="{47EE70FE-8BA7-9148-B66A-A0BA5DB36BF1}" dt="2022-12-06T21:42:54.313" v="1612"/>
          <ac:spMkLst>
            <pc:docMk/>
            <pc:sldMk cId="2920838675" sldId="308"/>
            <ac:spMk id="48" creationId="{5C5F3591-B27C-91E1-4D5E-F646B5955DF7}"/>
          </ac:spMkLst>
        </pc:spChg>
        <pc:spChg chg="add del mod">
          <ac:chgData name="TRAN Thi thuy trang" userId="9ccea3dd-22d3-448f-88f4-59d45eb9e082" providerId="ADAL" clId="{47EE70FE-8BA7-9148-B66A-A0BA5DB36BF1}" dt="2022-12-06T21:51:04.274" v="1648"/>
          <ac:spMkLst>
            <pc:docMk/>
            <pc:sldMk cId="2920838675" sldId="308"/>
            <ac:spMk id="49" creationId="{157527F3-3F22-3CD5-8599-B27E922AAD14}"/>
          </ac:spMkLst>
        </pc:spChg>
        <pc:spChg chg="add mod">
          <ac:chgData name="TRAN Thi thuy trang" userId="9ccea3dd-22d3-448f-88f4-59d45eb9e082" providerId="ADAL" clId="{47EE70FE-8BA7-9148-B66A-A0BA5DB36BF1}" dt="2022-12-06T21:51:30.472" v="1667" actId="207"/>
          <ac:spMkLst>
            <pc:docMk/>
            <pc:sldMk cId="2920838675" sldId="308"/>
            <ac:spMk id="50" creationId="{B64EA129-498C-52D2-369D-2A7CA388959E}"/>
          </ac:spMkLst>
        </pc:spChg>
        <pc:spChg chg="mod">
          <ac:chgData name="TRAN Thi thuy trang" userId="9ccea3dd-22d3-448f-88f4-59d45eb9e082" providerId="ADAL" clId="{47EE70FE-8BA7-9148-B66A-A0BA5DB36BF1}" dt="2022-12-06T20:10:25.113" v="661" actId="20577"/>
          <ac:spMkLst>
            <pc:docMk/>
            <pc:sldMk cId="2920838675" sldId="308"/>
            <ac:spMk id="1113" creationId="{00000000-0000-0000-0000-000000000000}"/>
          </ac:spMkLst>
        </pc:spChg>
        <pc:grpChg chg="add del mod">
          <ac:chgData name="TRAN Thi thuy trang" userId="9ccea3dd-22d3-448f-88f4-59d45eb9e082" providerId="ADAL" clId="{47EE70FE-8BA7-9148-B66A-A0BA5DB36BF1}" dt="2022-12-06T21:36:32.954" v="1381" actId="478"/>
          <ac:grpSpMkLst>
            <pc:docMk/>
            <pc:sldMk cId="2920838675" sldId="308"/>
            <ac:grpSpMk id="2" creationId="{7068EFAD-2E0F-40A2-B718-D4C6485E3DAD}"/>
          </ac:grpSpMkLst>
        </pc:grpChg>
        <pc:grpChg chg="mod">
          <ac:chgData name="TRAN Thi thuy trang" userId="9ccea3dd-22d3-448f-88f4-59d45eb9e082" providerId="ADAL" clId="{47EE70FE-8BA7-9148-B66A-A0BA5DB36BF1}" dt="2022-12-06T21:34:20.414" v="1358"/>
          <ac:grpSpMkLst>
            <pc:docMk/>
            <pc:sldMk cId="2920838675" sldId="308"/>
            <ac:grpSpMk id="4" creationId="{23C9854E-9E78-BAC1-E954-C030D254606B}"/>
          </ac:grpSpMkLst>
        </pc:grpChg>
        <pc:grpChg chg="mod">
          <ac:chgData name="TRAN Thi thuy trang" userId="9ccea3dd-22d3-448f-88f4-59d45eb9e082" providerId="ADAL" clId="{47EE70FE-8BA7-9148-B66A-A0BA5DB36BF1}" dt="2022-12-06T21:34:20.414" v="1358"/>
          <ac:grpSpMkLst>
            <pc:docMk/>
            <pc:sldMk cId="2920838675" sldId="308"/>
            <ac:grpSpMk id="5" creationId="{C9208FC0-7D2E-E03D-781D-CA4A47988FCF}"/>
          </ac:grpSpMkLst>
        </pc:grpChg>
        <pc:grpChg chg="mod">
          <ac:chgData name="TRAN Thi thuy trang" userId="9ccea3dd-22d3-448f-88f4-59d45eb9e082" providerId="ADAL" clId="{47EE70FE-8BA7-9148-B66A-A0BA5DB36BF1}" dt="2022-12-06T21:34:20.414" v="1358"/>
          <ac:grpSpMkLst>
            <pc:docMk/>
            <pc:sldMk cId="2920838675" sldId="308"/>
            <ac:grpSpMk id="6" creationId="{A957186E-6DFE-CD76-8D7D-3793A12260D2}"/>
          </ac:grpSpMkLst>
        </pc:grpChg>
        <pc:grpChg chg="mod">
          <ac:chgData name="TRAN Thi thuy trang" userId="9ccea3dd-22d3-448f-88f4-59d45eb9e082" providerId="ADAL" clId="{47EE70FE-8BA7-9148-B66A-A0BA5DB36BF1}" dt="2022-12-06T21:34:20.414" v="1358"/>
          <ac:grpSpMkLst>
            <pc:docMk/>
            <pc:sldMk cId="2920838675" sldId="308"/>
            <ac:grpSpMk id="7" creationId="{124BF476-C458-9353-4FC4-C28EBE09841C}"/>
          </ac:grpSpMkLst>
        </pc:grpChg>
        <pc:grpChg chg="mod">
          <ac:chgData name="TRAN Thi thuy trang" userId="9ccea3dd-22d3-448f-88f4-59d45eb9e082" providerId="ADAL" clId="{47EE70FE-8BA7-9148-B66A-A0BA5DB36BF1}" dt="2022-12-06T21:34:20.414" v="1358"/>
          <ac:grpSpMkLst>
            <pc:docMk/>
            <pc:sldMk cId="2920838675" sldId="308"/>
            <ac:grpSpMk id="9" creationId="{41D8B2E7-EA8D-1727-D31E-3DBB1D63A501}"/>
          </ac:grpSpMkLst>
        </pc:grpChg>
        <pc:grpChg chg="mod">
          <ac:chgData name="TRAN Thi thuy trang" userId="9ccea3dd-22d3-448f-88f4-59d45eb9e082" providerId="ADAL" clId="{47EE70FE-8BA7-9148-B66A-A0BA5DB36BF1}" dt="2022-12-06T21:34:20.414" v="1358"/>
          <ac:grpSpMkLst>
            <pc:docMk/>
            <pc:sldMk cId="2920838675" sldId="308"/>
            <ac:grpSpMk id="13" creationId="{82E4E479-AA92-0A86-C6FD-9449A6C0E0D8}"/>
          </ac:grpSpMkLst>
        </pc:grpChg>
        <pc:grpChg chg="mod">
          <ac:chgData name="TRAN Thi thuy trang" userId="9ccea3dd-22d3-448f-88f4-59d45eb9e082" providerId="ADAL" clId="{47EE70FE-8BA7-9148-B66A-A0BA5DB36BF1}" dt="2022-12-06T21:34:20.414" v="1358"/>
          <ac:grpSpMkLst>
            <pc:docMk/>
            <pc:sldMk cId="2920838675" sldId="308"/>
            <ac:grpSpMk id="17" creationId="{AF0356EF-A1DD-AE82-E35E-72089FAD2B03}"/>
          </ac:grpSpMkLst>
        </pc:grpChg>
        <pc:grpChg chg="mod">
          <ac:chgData name="TRAN Thi thuy trang" userId="9ccea3dd-22d3-448f-88f4-59d45eb9e082" providerId="ADAL" clId="{47EE70FE-8BA7-9148-B66A-A0BA5DB36BF1}" dt="2022-12-06T21:34:20.414" v="1358"/>
          <ac:grpSpMkLst>
            <pc:docMk/>
            <pc:sldMk cId="2920838675" sldId="308"/>
            <ac:grpSpMk id="21" creationId="{D20E38B8-0A96-0498-FD4C-EF91C59A259F}"/>
          </ac:grpSpMkLst>
        </pc:grpChg>
        <pc:grpChg chg="add mod">
          <ac:chgData name="TRAN Thi thuy trang" userId="9ccea3dd-22d3-448f-88f4-59d45eb9e082" providerId="ADAL" clId="{47EE70FE-8BA7-9148-B66A-A0BA5DB36BF1}" dt="2022-12-06T21:51:45.110" v="1669" actId="1076"/>
          <ac:grpSpMkLst>
            <pc:docMk/>
            <pc:sldMk cId="2920838675" sldId="308"/>
            <ac:grpSpMk id="24" creationId="{AF9C4B24-B5F8-6B2E-C29E-4EF3CA3C55FB}"/>
          </ac:grpSpMkLst>
        </pc:grpChg>
        <pc:grpChg chg="add mod">
          <ac:chgData name="TRAN Thi thuy trang" userId="9ccea3dd-22d3-448f-88f4-59d45eb9e082" providerId="ADAL" clId="{47EE70FE-8BA7-9148-B66A-A0BA5DB36BF1}" dt="2022-12-06T21:51:45.110" v="1669" actId="1076"/>
          <ac:grpSpMkLst>
            <pc:docMk/>
            <pc:sldMk cId="2920838675" sldId="308"/>
            <ac:grpSpMk id="27" creationId="{9E0094C5-B472-B6EF-4939-329D275BB284}"/>
          </ac:grpSpMkLst>
        </pc:grpChg>
        <pc:grpChg chg="add mod">
          <ac:chgData name="TRAN Thi thuy trang" userId="9ccea3dd-22d3-448f-88f4-59d45eb9e082" providerId="ADAL" clId="{47EE70FE-8BA7-9148-B66A-A0BA5DB36BF1}" dt="2022-12-06T21:51:45.110" v="1669" actId="1076"/>
          <ac:grpSpMkLst>
            <pc:docMk/>
            <pc:sldMk cId="2920838675" sldId="308"/>
            <ac:grpSpMk id="32" creationId="{0276FF0B-C2CF-05FA-8470-08A7034F6A28}"/>
          </ac:grpSpMkLst>
        </pc:grpChg>
        <pc:grpChg chg="add mod">
          <ac:chgData name="TRAN Thi thuy trang" userId="9ccea3dd-22d3-448f-88f4-59d45eb9e082" providerId="ADAL" clId="{47EE70FE-8BA7-9148-B66A-A0BA5DB36BF1}" dt="2022-12-06T21:51:45.110" v="1669" actId="1076"/>
          <ac:grpSpMkLst>
            <pc:docMk/>
            <pc:sldMk cId="2920838675" sldId="308"/>
            <ac:grpSpMk id="40" creationId="{09BEE774-7C4E-2920-536C-C528FD1C0325}"/>
          </ac:grpSpMkLst>
        </pc:grpChg>
        <pc:grpChg chg="add mod">
          <ac:chgData name="TRAN Thi thuy trang" userId="9ccea3dd-22d3-448f-88f4-59d45eb9e082" providerId="ADAL" clId="{47EE70FE-8BA7-9148-B66A-A0BA5DB36BF1}" dt="2022-12-06T21:51:45.110" v="1669" actId="1076"/>
          <ac:grpSpMkLst>
            <pc:docMk/>
            <pc:sldMk cId="2920838675" sldId="308"/>
            <ac:grpSpMk id="43" creationId="{647A74BF-E87D-5B2A-EE3B-BB827B02DCBE}"/>
          </ac:grpSpMkLst>
        </pc:grpChg>
        <pc:grpChg chg="add del mod">
          <ac:chgData name="TRAN Thi thuy trang" userId="9ccea3dd-22d3-448f-88f4-59d45eb9e082" providerId="ADAL" clId="{47EE70FE-8BA7-9148-B66A-A0BA5DB36BF1}" dt="2022-12-06T21:43:37.291" v="1623" actId="478"/>
          <ac:grpSpMkLst>
            <pc:docMk/>
            <pc:sldMk cId="2920838675" sldId="308"/>
            <ac:grpSpMk id="46" creationId="{2F1DD891-0D3A-A3B5-C4BF-CD0BEE8DBBEC}"/>
          </ac:grpSpMkLst>
        </pc:grpChg>
        <pc:graphicFrameChg chg="del mod">
          <ac:chgData name="TRAN Thi thuy trang" userId="9ccea3dd-22d3-448f-88f4-59d45eb9e082" providerId="ADAL" clId="{47EE70FE-8BA7-9148-B66A-A0BA5DB36BF1}" dt="2022-12-06T21:40:18.692" v="1594" actId="478"/>
          <ac:graphicFrameMkLst>
            <pc:docMk/>
            <pc:sldMk cId="2920838675" sldId="308"/>
            <ac:graphicFrameMk id="3" creationId="{A5D05879-165B-E47A-3659-D659717D8626}"/>
          </ac:graphicFrameMkLst>
        </pc:graphicFrameChg>
        <pc:cxnChg chg="mod">
          <ac:chgData name="TRAN Thi thuy trang" userId="9ccea3dd-22d3-448f-88f4-59d45eb9e082" providerId="ADAL" clId="{47EE70FE-8BA7-9148-B66A-A0BA5DB36BF1}" dt="2022-12-06T21:35:14.986" v="1366" actId="13822"/>
          <ac:cxnSpMkLst>
            <pc:docMk/>
            <pc:sldMk cId="2920838675" sldId="308"/>
            <ac:cxnSpMk id="11" creationId="{6405FE08-839D-4595-6D1D-762A2A3F2B14}"/>
          </ac:cxnSpMkLst>
        </pc:cxnChg>
        <pc:cxnChg chg="mod">
          <ac:chgData name="TRAN Thi thuy trang" userId="9ccea3dd-22d3-448f-88f4-59d45eb9e082" providerId="ADAL" clId="{47EE70FE-8BA7-9148-B66A-A0BA5DB36BF1}" dt="2022-12-06T21:35:14.986" v="1366" actId="13822"/>
          <ac:cxnSpMkLst>
            <pc:docMk/>
            <pc:sldMk cId="2920838675" sldId="308"/>
            <ac:cxnSpMk id="15" creationId="{7C65DB92-E38F-9258-4638-D6C9A3C87598}"/>
          </ac:cxnSpMkLst>
        </pc:cxnChg>
        <pc:cxnChg chg="mod">
          <ac:chgData name="TRAN Thi thuy trang" userId="9ccea3dd-22d3-448f-88f4-59d45eb9e082" providerId="ADAL" clId="{47EE70FE-8BA7-9148-B66A-A0BA5DB36BF1}" dt="2022-12-06T21:35:14.986" v="1366" actId="13822"/>
          <ac:cxnSpMkLst>
            <pc:docMk/>
            <pc:sldMk cId="2920838675" sldId="308"/>
            <ac:cxnSpMk id="19" creationId="{05253E7F-8C33-4555-C8D4-286E4F846A5A}"/>
          </ac:cxnSpMkLst>
        </pc:cxnChg>
        <pc:cxnChg chg="mod">
          <ac:chgData name="TRAN Thi thuy trang" userId="9ccea3dd-22d3-448f-88f4-59d45eb9e082" providerId="ADAL" clId="{47EE70FE-8BA7-9148-B66A-A0BA5DB36BF1}" dt="2022-12-06T21:35:14.986" v="1366" actId="13822"/>
          <ac:cxnSpMkLst>
            <pc:docMk/>
            <pc:sldMk cId="2920838675" sldId="308"/>
            <ac:cxnSpMk id="23" creationId="{49BC75A0-4F93-EF6C-EFD7-5EB61FF50F40}"/>
          </ac:cxnSpMkLst>
        </pc:cxnChg>
      </pc:sldChg>
      <pc:sldChg chg="add del">
        <pc:chgData name="TRAN Thi thuy trang" userId="9ccea3dd-22d3-448f-88f4-59d45eb9e082" providerId="ADAL" clId="{47EE70FE-8BA7-9148-B66A-A0BA5DB36BF1}" dt="2022-12-06T19:44:14.308" v="238" actId="2696"/>
        <pc:sldMkLst>
          <pc:docMk/>
          <pc:sldMk cId="3380872814" sldId="308"/>
        </pc:sldMkLst>
      </pc:sldChg>
      <pc:sldChg chg="del">
        <pc:chgData name="TRAN Thi thuy trang" userId="9ccea3dd-22d3-448f-88f4-59d45eb9e082" providerId="ADAL" clId="{47EE70FE-8BA7-9148-B66A-A0BA5DB36BF1}" dt="2022-12-06T21:57:52.646" v="1861" actId="2696"/>
        <pc:sldMkLst>
          <pc:docMk/>
          <pc:sldMk cId="1650109254" sldId="311"/>
        </pc:sldMkLst>
      </pc:sldChg>
      <pc:sldChg chg="add del">
        <pc:chgData name="TRAN Thi thuy trang" userId="9ccea3dd-22d3-448f-88f4-59d45eb9e082" providerId="ADAL" clId="{47EE70FE-8BA7-9148-B66A-A0BA5DB36BF1}" dt="2022-12-06T22:16:54.580" v="2045" actId="2696"/>
        <pc:sldMkLst>
          <pc:docMk/>
          <pc:sldMk cId="1352871437" sldId="312"/>
        </pc:sldMkLst>
      </pc:sldChg>
      <pc:sldChg chg="addSp delSp modSp add mod">
        <pc:chgData name="TRAN Thi thuy trang" userId="9ccea3dd-22d3-448f-88f4-59d45eb9e082" providerId="ADAL" clId="{47EE70FE-8BA7-9148-B66A-A0BA5DB36BF1}" dt="2022-12-06T21:57:22.973" v="1860" actId="1076"/>
        <pc:sldMkLst>
          <pc:docMk/>
          <pc:sldMk cId="3778940079" sldId="313"/>
        </pc:sldMkLst>
        <pc:spChg chg="add del mod">
          <ac:chgData name="TRAN Thi thuy trang" userId="9ccea3dd-22d3-448f-88f4-59d45eb9e082" providerId="ADAL" clId="{47EE70FE-8BA7-9148-B66A-A0BA5DB36BF1}" dt="2022-12-06T21:54:54.675" v="1700" actId="478"/>
          <ac:spMkLst>
            <pc:docMk/>
            <pc:sldMk cId="3778940079" sldId="313"/>
            <ac:spMk id="3" creationId="{A9B8B9E7-A0FA-5672-3D37-C412A785BE0B}"/>
          </ac:spMkLst>
        </pc:spChg>
        <pc:spChg chg="del">
          <ac:chgData name="TRAN Thi thuy trang" userId="9ccea3dd-22d3-448f-88f4-59d45eb9e082" providerId="ADAL" clId="{47EE70FE-8BA7-9148-B66A-A0BA5DB36BF1}" dt="2022-12-06T21:54:49.087" v="1698" actId="478"/>
          <ac:spMkLst>
            <pc:docMk/>
            <pc:sldMk cId="3778940079" sldId="313"/>
            <ac:spMk id="35" creationId="{24347BBB-844C-881B-A33B-2EBD20086723}"/>
          </ac:spMkLst>
        </pc:spChg>
        <pc:spChg chg="mod">
          <ac:chgData name="TRAN Thi thuy trang" userId="9ccea3dd-22d3-448f-88f4-59d45eb9e082" providerId="ADAL" clId="{47EE70FE-8BA7-9148-B66A-A0BA5DB36BF1}" dt="2022-12-06T21:57:22.973" v="1860" actId="1076"/>
          <ac:spMkLst>
            <pc:docMk/>
            <pc:sldMk cId="3778940079" sldId="313"/>
            <ac:spMk id="36" creationId="{8DC0676F-A7DF-5994-6036-3001F77D6BCA}"/>
          </ac:spMkLst>
        </pc:spChg>
        <pc:spChg chg="mod">
          <ac:chgData name="TRAN Thi thuy trang" userId="9ccea3dd-22d3-448f-88f4-59d45eb9e082" providerId="ADAL" clId="{47EE70FE-8BA7-9148-B66A-A0BA5DB36BF1}" dt="2022-12-06T21:57:22.973" v="1860" actId="1076"/>
          <ac:spMkLst>
            <pc:docMk/>
            <pc:sldMk cId="3778940079" sldId="313"/>
            <ac:spMk id="37" creationId="{53434FAB-0EB0-6D41-0D82-0F5CC62B9345}"/>
          </ac:spMkLst>
        </pc:spChg>
        <pc:spChg chg="mod">
          <ac:chgData name="TRAN Thi thuy trang" userId="9ccea3dd-22d3-448f-88f4-59d45eb9e082" providerId="ADAL" clId="{47EE70FE-8BA7-9148-B66A-A0BA5DB36BF1}" dt="2022-12-06T21:57:22.973" v="1860" actId="1076"/>
          <ac:spMkLst>
            <pc:docMk/>
            <pc:sldMk cId="3778940079" sldId="313"/>
            <ac:spMk id="38" creationId="{C29BC183-D295-DC0F-43F7-8BFCC9438F7E}"/>
          </ac:spMkLst>
        </pc:spChg>
        <pc:spChg chg="del">
          <ac:chgData name="TRAN Thi thuy trang" userId="9ccea3dd-22d3-448f-88f4-59d45eb9e082" providerId="ADAL" clId="{47EE70FE-8BA7-9148-B66A-A0BA5DB36BF1}" dt="2022-12-06T21:54:52.227" v="1699" actId="478"/>
          <ac:spMkLst>
            <pc:docMk/>
            <pc:sldMk cId="3778940079" sldId="313"/>
            <ac:spMk id="39" creationId="{4542DFA4-26AB-5592-884F-5EB23726043E}"/>
          </ac:spMkLst>
        </pc:spChg>
        <pc:spChg chg="mod">
          <ac:chgData name="TRAN Thi thuy trang" userId="9ccea3dd-22d3-448f-88f4-59d45eb9e082" providerId="ADAL" clId="{47EE70FE-8BA7-9148-B66A-A0BA5DB36BF1}" dt="2022-12-06T21:53:27.002" v="1696" actId="20577"/>
          <ac:spMkLst>
            <pc:docMk/>
            <pc:sldMk cId="3778940079" sldId="313"/>
            <ac:spMk id="50" creationId="{B64EA129-498C-52D2-369D-2A7CA388959E}"/>
          </ac:spMkLst>
        </pc:spChg>
        <pc:grpChg chg="mod">
          <ac:chgData name="TRAN Thi thuy trang" userId="9ccea3dd-22d3-448f-88f4-59d45eb9e082" providerId="ADAL" clId="{47EE70FE-8BA7-9148-B66A-A0BA5DB36BF1}" dt="2022-12-06T21:57:22.973" v="1860" actId="1076"/>
          <ac:grpSpMkLst>
            <pc:docMk/>
            <pc:sldMk cId="3778940079" sldId="313"/>
            <ac:grpSpMk id="24" creationId="{AF9C4B24-B5F8-6B2E-C29E-4EF3CA3C55FB}"/>
          </ac:grpSpMkLst>
        </pc:grpChg>
        <pc:grpChg chg="del">
          <ac:chgData name="TRAN Thi thuy trang" userId="9ccea3dd-22d3-448f-88f4-59d45eb9e082" providerId="ADAL" clId="{47EE70FE-8BA7-9148-B66A-A0BA5DB36BF1}" dt="2022-12-06T21:54:47.661" v="1697" actId="478"/>
          <ac:grpSpMkLst>
            <pc:docMk/>
            <pc:sldMk cId="3778940079" sldId="313"/>
            <ac:grpSpMk id="27" creationId="{9E0094C5-B472-B6EF-4939-329D275BB284}"/>
          </ac:grpSpMkLst>
        </pc:grpChg>
        <pc:grpChg chg="mod">
          <ac:chgData name="TRAN Thi thuy trang" userId="9ccea3dd-22d3-448f-88f4-59d45eb9e082" providerId="ADAL" clId="{47EE70FE-8BA7-9148-B66A-A0BA5DB36BF1}" dt="2022-12-06T21:57:22.973" v="1860" actId="1076"/>
          <ac:grpSpMkLst>
            <pc:docMk/>
            <pc:sldMk cId="3778940079" sldId="313"/>
            <ac:grpSpMk id="32" creationId="{0276FF0B-C2CF-05FA-8470-08A7034F6A28}"/>
          </ac:grpSpMkLst>
        </pc:grpChg>
        <pc:grpChg chg="mod">
          <ac:chgData name="TRAN Thi thuy trang" userId="9ccea3dd-22d3-448f-88f4-59d45eb9e082" providerId="ADAL" clId="{47EE70FE-8BA7-9148-B66A-A0BA5DB36BF1}" dt="2022-12-06T21:57:22.973" v="1860" actId="1076"/>
          <ac:grpSpMkLst>
            <pc:docMk/>
            <pc:sldMk cId="3778940079" sldId="313"/>
            <ac:grpSpMk id="40" creationId="{09BEE774-7C4E-2920-536C-C528FD1C0325}"/>
          </ac:grpSpMkLst>
        </pc:grpChg>
        <pc:grpChg chg="del">
          <ac:chgData name="TRAN Thi thuy trang" userId="9ccea3dd-22d3-448f-88f4-59d45eb9e082" providerId="ADAL" clId="{47EE70FE-8BA7-9148-B66A-A0BA5DB36BF1}" dt="2022-12-06T21:54:52.227" v="1699" actId="478"/>
          <ac:grpSpMkLst>
            <pc:docMk/>
            <pc:sldMk cId="3778940079" sldId="313"/>
            <ac:grpSpMk id="43" creationId="{647A74BF-E87D-5B2A-EE3B-BB827B02DCBE}"/>
          </ac:grpSpMkLst>
        </pc:grpChg>
      </pc:sldChg>
      <pc:sldChg chg="addSp delSp modSp add mod">
        <pc:chgData name="TRAN Thi thuy trang" userId="9ccea3dd-22d3-448f-88f4-59d45eb9e082" providerId="ADAL" clId="{47EE70FE-8BA7-9148-B66A-A0BA5DB36BF1}" dt="2022-12-06T23:00:04.655" v="2148" actId="20577"/>
        <pc:sldMkLst>
          <pc:docMk/>
          <pc:sldMk cId="2496090650" sldId="314"/>
        </pc:sldMkLst>
        <pc:spChg chg="mod">
          <ac:chgData name="TRAN Thi thuy trang" userId="9ccea3dd-22d3-448f-88f4-59d45eb9e082" providerId="ADAL" clId="{47EE70FE-8BA7-9148-B66A-A0BA5DB36BF1}" dt="2022-12-06T22:15:38.864" v="2032" actId="1076"/>
          <ac:spMkLst>
            <pc:docMk/>
            <pc:sldMk cId="2496090650" sldId="314"/>
            <ac:spMk id="2" creationId="{5279C0B1-A597-9AC4-58F5-F34F53C85C29}"/>
          </ac:spMkLst>
        </pc:spChg>
        <pc:spChg chg="del mod">
          <ac:chgData name="TRAN Thi thuy trang" userId="9ccea3dd-22d3-448f-88f4-59d45eb9e082" providerId="ADAL" clId="{47EE70FE-8BA7-9148-B66A-A0BA5DB36BF1}" dt="2022-12-06T22:12:38.862" v="1989" actId="478"/>
          <ac:spMkLst>
            <pc:docMk/>
            <pc:sldMk cId="2496090650" sldId="314"/>
            <ac:spMk id="3" creationId="{D094E625-0CB7-25A2-5660-B0920F0417F2}"/>
          </ac:spMkLst>
        </pc:spChg>
        <pc:spChg chg="mod">
          <ac:chgData name="TRAN Thi thuy trang" userId="9ccea3dd-22d3-448f-88f4-59d45eb9e082" providerId="ADAL" clId="{47EE70FE-8BA7-9148-B66A-A0BA5DB36BF1}" dt="2022-12-06T23:00:04.655" v="2148" actId="20577"/>
          <ac:spMkLst>
            <pc:docMk/>
            <pc:sldMk cId="2496090650" sldId="314"/>
            <ac:spMk id="4" creationId="{5C93A5DA-C1A1-94E4-7B58-1C14579C5485}"/>
          </ac:spMkLst>
        </pc:spChg>
        <pc:spChg chg="del mod">
          <ac:chgData name="TRAN Thi thuy trang" userId="9ccea3dd-22d3-448f-88f4-59d45eb9e082" providerId="ADAL" clId="{47EE70FE-8BA7-9148-B66A-A0BA5DB36BF1}" dt="2022-12-06T22:12:22.415" v="1985" actId="478"/>
          <ac:spMkLst>
            <pc:docMk/>
            <pc:sldMk cId="2496090650" sldId="314"/>
            <ac:spMk id="5" creationId="{381C6569-54A2-E9FA-B38D-1F5AE240A956}"/>
          </ac:spMkLst>
        </pc:spChg>
        <pc:spChg chg="mod">
          <ac:chgData name="TRAN Thi thuy trang" userId="9ccea3dd-22d3-448f-88f4-59d45eb9e082" providerId="ADAL" clId="{47EE70FE-8BA7-9148-B66A-A0BA5DB36BF1}" dt="2022-12-06T22:15:38.864" v="2032" actId="1076"/>
          <ac:spMkLst>
            <pc:docMk/>
            <pc:sldMk cId="2496090650" sldId="314"/>
            <ac:spMk id="6" creationId="{153C3033-92B0-09E4-2A97-B6C562C81313}"/>
          </ac:spMkLst>
        </pc:spChg>
        <pc:spChg chg="del mod">
          <ac:chgData name="TRAN Thi thuy trang" userId="9ccea3dd-22d3-448f-88f4-59d45eb9e082" providerId="ADAL" clId="{47EE70FE-8BA7-9148-B66A-A0BA5DB36BF1}" dt="2022-12-06T22:12:55.709" v="1996" actId="478"/>
          <ac:spMkLst>
            <pc:docMk/>
            <pc:sldMk cId="2496090650" sldId="314"/>
            <ac:spMk id="7" creationId="{4886DE30-8B2D-3404-9D63-B4635ECAFED0}"/>
          </ac:spMkLst>
        </pc:spChg>
        <pc:spChg chg="mod">
          <ac:chgData name="TRAN Thi thuy trang" userId="9ccea3dd-22d3-448f-88f4-59d45eb9e082" providerId="ADAL" clId="{47EE70FE-8BA7-9148-B66A-A0BA5DB36BF1}" dt="2022-12-06T22:15:38.864" v="2032" actId="1076"/>
          <ac:spMkLst>
            <pc:docMk/>
            <pc:sldMk cId="2496090650" sldId="314"/>
            <ac:spMk id="8" creationId="{4425B97A-C219-1CFF-238A-9721B279FF03}"/>
          </ac:spMkLst>
        </pc:spChg>
        <pc:spChg chg="mod">
          <ac:chgData name="TRAN Thi thuy trang" userId="9ccea3dd-22d3-448f-88f4-59d45eb9e082" providerId="ADAL" clId="{47EE70FE-8BA7-9148-B66A-A0BA5DB36BF1}" dt="2022-12-06T22:15:38.864" v="2032" actId="1076"/>
          <ac:spMkLst>
            <pc:docMk/>
            <pc:sldMk cId="2496090650" sldId="314"/>
            <ac:spMk id="9" creationId="{18484E24-DFD9-7CFE-09E4-FA0D8F4B5050}"/>
          </ac:spMkLst>
        </pc:spChg>
        <pc:spChg chg="add mod">
          <ac:chgData name="TRAN Thi thuy trang" userId="9ccea3dd-22d3-448f-88f4-59d45eb9e082" providerId="ADAL" clId="{47EE70FE-8BA7-9148-B66A-A0BA5DB36BF1}" dt="2022-12-06T22:15:38.864" v="2032" actId="1076"/>
          <ac:spMkLst>
            <pc:docMk/>
            <pc:sldMk cId="2496090650" sldId="314"/>
            <ac:spMk id="44" creationId="{3CAFD8AF-204E-92C0-289A-501C2625A756}"/>
          </ac:spMkLst>
        </pc:spChg>
        <pc:spChg chg="add mod">
          <ac:chgData name="TRAN Thi thuy trang" userId="9ccea3dd-22d3-448f-88f4-59d45eb9e082" providerId="ADAL" clId="{47EE70FE-8BA7-9148-B66A-A0BA5DB36BF1}" dt="2022-12-06T22:15:38.864" v="2032" actId="1076"/>
          <ac:spMkLst>
            <pc:docMk/>
            <pc:sldMk cId="2496090650" sldId="314"/>
            <ac:spMk id="45" creationId="{BBEA1F93-1F43-F9B1-99CF-EADE31DA3429}"/>
          </ac:spMkLst>
        </pc:spChg>
        <pc:spChg chg="add mod">
          <ac:chgData name="TRAN Thi thuy trang" userId="9ccea3dd-22d3-448f-88f4-59d45eb9e082" providerId="ADAL" clId="{47EE70FE-8BA7-9148-B66A-A0BA5DB36BF1}" dt="2022-12-06T22:15:38.864" v="2032" actId="1076"/>
          <ac:spMkLst>
            <pc:docMk/>
            <pc:sldMk cId="2496090650" sldId="314"/>
            <ac:spMk id="46" creationId="{1879DBE3-6940-7803-A79C-3E52653233A5}"/>
          </ac:spMkLst>
        </pc:spChg>
        <pc:spChg chg="add del mod">
          <ac:chgData name="TRAN Thi thuy trang" userId="9ccea3dd-22d3-448f-88f4-59d45eb9e082" providerId="ADAL" clId="{47EE70FE-8BA7-9148-B66A-A0BA5DB36BF1}" dt="2022-12-06T22:13:16.182" v="2002" actId="478"/>
          <ac:spMkLst>
            <pc:docMk/>
            <pc:sldMk cId="2496090650" sldId="314"/>
            <ac:spMk id="48" creationId="{BA875007-AB69-A73F-4235-F846E4F592EB}"/>
          </ac:spMkLst>
        </pc:spChg>
        <pc:spChg chg="add del mod">
          <ac:chgData name="TRAN Thi thuy trang" userId="9ccea3dd-22d3-448f-88f4-59d45eb9e082" providerId="ADAL" clId="{47EE70FE-8BA7-9148-B66A-A0BA5DB36BF1}" dt="2022-12-06T22:13:17.373" v="2003" actId="478"/>
          <ac:spMkLst>
            <pc:docMk/>
            <pc:sldMk cId="2496090650" sldId="314"/>
            <ac:spMk id="50" creationId="{AE629C04-873F-5509-132B-2ECE71766FC1}"/>
          </ac:spMkLst>
        </pc:spChg>
        <pc:spChg chg="add del mod">
          <ac:chgData name="TRAN Thi thuy trang" userId="9ccea3dd-22d3-448f-88f4-59d45eb9e082" providerId="ADAL" clId="{47EE70FE-8BA7-9148-B66A-A0BA5DB36BF1}" dt="2022-12-06T22:13:14.421" v="2001" actId="478"/>
          <ac:spMkLst>
            <pc:docMk/>
            <pc:sldMk cId="2496090650" sldId="314"/>
            <ac:spMk id="52" creationId="{4B33BAD7-F763-AD8D-67C4-56BE1E2C9683}"/>
          </ac:spMkLst>
        </pc:spChg>
        <pc:spChg chg="add del mod">
          <ac:chgData name="TRAN Thi thuy trang" userId="9ccea3dd-22d3-448f-88f4-59d45eb9e082" providerId="ADAL" clId="{47EE70FE-8BA7-9148-B66A-A0BA5DB36BF1}" dt="2022-12-06T22:13:13.325" v="2000" actId="478"/>
          <ac:spMkLst>
            <pc:docMk/>
            <pc:sldMk cId="2496090650" sldId="314"/>
            <ac:spMk id="54" creationId="{9F9A8485-C284-6AEA-41DB-FA11544A907C}"/>
          </ac:spMkLst>
        </pc:spChg>
        <pc:spChg chg="add del mod">
          <ac:chgData name="TRAN Thi thuy trang" userId="9ccea3dd-22d3-448f-88f4-59d45eb9e082" providerId="ADAL" clId="{47EE70FE-8BA7-9148-B66A-A0BA5DB36BF1}" dt="2022-12-06T22:13:20.205" v="2005" actId="478"/>
          <ac:spMkLst>
            <pc:docMk/>
            <pc:sldMk cId="2496090650" sldId="314"/>
            <ac:spMk id="56" creationId="{A93B17D3-4FB4-9E42-6545-65B5E46BD847}"/>
          </ac:spMkLst>
        </pc:spChg>
        <pc:spChg chg="add del mod">
          <ac:chgData name="TRAN Thi thuy trang" userId="9ccea3dd-22d3-448f-88f4-59d45eb9e082" providerId="ADAL" clId="{47EE70FE-8BA7-9148-B66A-A0BA5DB36BF1}" dt="2022-12-06T22:13:19.221" v="2004" actId="478"/>
          <ac:spMkLst>
            <pc:docMk/>
            <pc:sldMk cId="2496090650" sldId="314"/>
            <ac:spMk id="58" creationId="{8DBCBA1B-70DF-C448-774C-84C9D027417D}"/>
          </ac:spMkLst>
        </pc:spChg>
        <pc:spChg chg="mod">
          <ac:chgData name="TRAN Thi thuy trang" userId="9ccea3dd-22d3-448f-88f4-59d45eb9e082" providerId="ADAL" clId="{47EE70FE-8BA7-9148-B66A-A0BA5DB36BF1}" dt="2022-12-06T22:07:37.439" v="1924" actId="1076"/>
          <ac:spMkLst>
            <pc:docMk/>
            <pc:sldMk cId="2496090650" sldId="314"/>
            <ac:spMk id="1035" creationId="{00000000-0000-0000-0000-000000000000}"/>
          </ac:spMkLst>
        </pc:spChg>
        <pc:spChg chg="del">
          <ac:chgData name="TRAN Thi thuy trang" userId="9ccea3dd-22d3-448f-88f4-59d45eb9e082" providerId="ADAL" clId="{47EE70FE-8BA7-9148-B66A-A0BA5DB36BF1}" dt="2022-12-06T22:13:06.873" v="1999" actId="478"/>
          <ac:spMkLst>
            <pc:docMk/>
            <pc:sldMk cId="2496090650" sldId="314"/>
            <ac:spMk id="1036" creationId="{00000000-0000-0000-0000-000000000000}"/>
          </ac:spMkLst>
        </pc:spChg>
        <pc:spChg chg="del">
          <ac:chgData name="TRAN Thi thuy trang" userId="9ccea3dd-22d3-448f-88f4-59d45eb9e082" providerId="ADAL" clId="{47EE70FE-8BA7-9148-B66A-A0BA5DB36BF1}" dt="2022-12-06T22:13:06.873" v="1999" actId="478"/>
          <ac:spMkLst>
            <pc:docMk/>
            <pc:sldMk cId="2496090650" sldId="314"/>
            <ac:spMk id="1037" creationId="{00000000-0000-0000-0000-000000000000}"/>
          </ac:spMkLst>
        </pc:spChg>
        <pc:spChg chg="del">
          <ac:chgData name="TRAN Thi thuy trang" userId="9ccea3dd-22d3-448f-88f4-59d45eb9e082" providerId="ADAL" clId="{47EE70FE-8BA7-9148-B66A-A0BA5DB36BF1}" dt="2022-12-06T22:13:06.873" v="1999" actId="478"/>
          <ac:spMkLst>
            <pc:docMk/>
            <pc:sldMk cId="2496090650" sldId="314"/>
            <ac:spMk id="1038" creationId="{00000000-0000-0000-0000-000000000000}"/>
          </ac:spMkLst>
        </pc:spChg>
        <pc:spChg chg="del">
          <ac:chgData name="TRAN Thi thuy trang" userId="9ccea3dd-22d3-448f-88f4-59d45eb9e082" providerId="ADAL" clId="{47EE70FE-8BA7-9148-B66A-A0BA5DB36BF1}" dt="2022-12-06T22:13:06.873" v="1999" actId="478"/>
          <ac:spMkLst>
            <pc:docMk/>
            <pc:sldMk cId="2496090650" sldId="314"/>
            <ac:spMk id="1039" creationId="{00000000-0000-0000-0000-000000000000}"/>
          </ac:spMkLst>
        </pc:spChg>
        <pc:spChg chg="del">
          <ac:chgData name="TRAN Thi thuy trang" userId="9ccea3dd-22d3-448f-88f4-59d45eb9e082" providerId="ADAL" clId="{47EE70FE-8BA7-9148-B66A-A0BA5DB36BF1}" dt="2022-12-06T22:13:06.873" v="1999" actId="478"/>
          <ac:spMkLst>
            <pc:docMk/>
            <pc:sldMk cId="2496090650" sldId="314"/>
            <ac:spMk id="1040" creationId="{00000000-0000-0000-0000-000000000000}"/>
          </ac:spMkLst>
        </pc:spChg>
        <pc:spChg chg="del">
          <ac:chgData name="TRAN Thi thuy trang" userId="9ccea3dd-22d3-448f-88f4-59d45eb9e082" providerId="ADAL" clId="{47EE70FE-8BA7-9148-B66A-A0BA5DB36BF1}" dt="2022-12-06T22:13:06.873" v="1999" actId="478"/>
          <ac:spMkLst>
            <pc:docMk/>
            <pc:sldMk cId="2496090650" sldId="314"/>
            <ac:spMk id="1041" creationId="{00000000-0000-0000-0000-000000000000}"/>
          </ac:spMkLst>
        </pc:spChg>
        <pc:spChg chg="del">
          <ac:chgData name="TRAN Thi thuy trang" userId="9ccea3dd-22d3-448f-88f4-59d45eb9e082" providerId="ADAL" clId="{47EE70FE-8BA7-9148-B66A-A0BA5DB36BF1}" dt="2022-12-06T22:13:06.873" v="1999" actId="478"/>
          <ac:spMkLst>
            <pc:docMk/>
            <pc:sldMk cId="2496090650" sldId="314"/>
            <ac:spMk id="1058" creationId="{00000000-0000-0000-0000-000000000000}"/>
          </ac:spMkLst>
        </pc:spChg>
        <pc:grpChg chg="mod">
          <ac:chgData name="TRAN Thi thuy trang" userId="9ccea3dd-22d3-448f-88f4-59d45eb9e082" providerId="ADAL" clId="{47EE70FE-8BA7-9148-B66A-A0BA5DB36BF1}" dt="2022-12-06T22:15:38.864" v="2032" actId="1076"/>
          <ac:grpSpMkLst>
            <pc:docMk/>
            <pc:sldMk cId="2496090650" sldId="314"/>
            <ac:grpSpMk id="10" creationId="{0759EF05-BFE0-5F9F-2FAA-A6FCD662AF9C}"/>
          </ac:grpSpMkLst>
        </pc:grpChg>
        <pc:grpChg chg="mod">
          <ac:chgData name="TRAN Thi thuy trang" userId="9ccea3dd-22d3-448f-88f4-59d45eb9e082" providerId="ADAL" clId="{47EE70FE-8BA7-9148-B66A-A0BA5DB36BF1}" dt="2022-12-06T22:15:38.864" v="2032" actId="1076"/>
          <ac:grpSpMkLst>
            <pc:docMk/>
            <pc:sldMk cId="2496090650" sldId="314"/>
            <ac:grpSpMk id="13" creationId="{C1BCE499-20D0-4E6B-BB2C-9608BD863B04}"/>
          </ac:grpSpMkLst>
        </pc:grpChg>
        <pc:grpChg chg="mod">
          <ac:chgData name="TRAN Thi thuy trang" userId="9ccea3dd-22d3-448f-88f4-59d45eb9e082" providerId="ADAL" clId="{47EE70FE-8BA7-9148-B66A-A0BA5DB36BF1}" dt="2022-12-06T22:15:38.864" v="2032" actId="1076"/>
          <ac:grpSpMkLst>
            <pc:docMk/>
            <pc:sldMk cId="2496090650" sldId="314"/>
            <ac:grpSpMk id="16" creationId="{EB627158-0C14-EB57-3CC4-32F1DE76F76D}"/>
          </ac:grpSpMkLst>
        </pc:grpChg>
        <pc:grpChg chg="mod">
          <ac:chgData name="TRAN Thi thuy trang" userId="9ccea3dd-22d3-448f-88f4-59d45eb9e082" providerId="ADAL" clId="{47EE70FE-8BA7-9148-B66A-A0BA5DB36BF1}" dt="2022-12-06T22:15:38.864" v="2032" actId="1076"/>
          <ac:grpSpMkLst>
            <pc:docMk/>
            <pc:sldMk cId="2496090650" sldId="314"/>
            <ac:grpSpMk id="19" creationId="{67C9ED06-D3B4-B7B4-D2CE-736CBE0A7CA4}"/>
          </ac:grpSpMkLst>
        </pc:grpChg>
        <pc:grpChg chg="add del mod">
          <ac:chgData name="TRAN Thi thuy trang" userId="9ccea3dd-22d3-448f-88f4-59d45eb9e082" providerId="ADAL" clId="{47EE70FE-8BA7-9148-B66A-A0BA5DB36BF1}" dt="2022-12-06T22:15:38.864" v="2032" actId="1076"/>
          <ac:grpSpMkLst>
            <pc:docMk/>
            <pc:sldMk cId="2496090650" sldId="314"/>
            <ac:grpSpMk id="22" creationId="{B4D502FE-2A39-26CD-3B5D-5A44E08B0F1C}"/>
          </ac:grpSpMkLst>
        </pc:grpChg>
        <pc:grpChg chg="mod">
          <ac:chgData name="TRAN Thi thuy trang" userId="9ccea3dd-22d3-448f-88f4-59d45eb9e082" providerId="ADAL" clId="{47EE70FE-8BA7-9148-B66A-A0BA5DB36BF1}" dt="2022-12-06T22:15:38.864" v="2032" actId="1076"/>
          <ac:grpSpMkLst>
            <pc:docMk/>
            <pc:sldMk cId="2496090650" sldId="314"/>
            <ac:grpSpMk id="31" creationId="{86F1F1DF-1A4B-2E09-8517-8C153E044DA5}"/>
          </ac:grpSpMkLst>
        </pc:grpChg>
        <pc:grpChg chg="mod">
          <ac:chgData name="TRAN Thi thuy trang" userId="9ccea3dd-22d3-448f-88f4-59d45eb9e082" providerId="ADAL" clId="{47EE70FE-8BA7-9148-B66A-A0BA5DB36BF1}" dt="2022-12-06T22:15:38.864" v="2032" actId="1076"/>
          <ac:grpSpMkLst>
            <pc:docMk/>
            <pc:sldMk cId="2496090650" sldId="314"/>
            <ac:grpSpMk id="36" creationId="{43A6F33E-47E3-AF02-DB46-BBCEF9A57B90}"/>
          </ac:grpSpMkLst>
        </pc:grpChg>
        <pc:grpChg chg="mod">
          <ac:chgData name="TRAN Thi thuy trang" userId="9ccea3dd-22d3-448f-88f4-59d45eb9e082" providerId="ADAL" clId="{47EE70FE-8BA7-9148-B66A-A0BA5DB36BF1}" dt="2022-12-06T22:15:38.864" v="2032" actId="1076"/>
          <ac:grpSpMkLst>
            <pc:docMk/>
            <pc:sldMk cId="2496090650" sldId="314"/>
            <ac:grpSpMk id="39" creationId="{1AFD9358-A823-0F7C-F7BF-0D516630CF2C}"/>
          </ac:grpSpMkLst>
        </pc:grpChg>
        <pc:grpChg chg="del">
          <ac:chgData name="TRAN Thi thuy trang" userId="9ccea3dd-22d3-448f-88f4-59d45eb9e082" providerId="ADAL" clId="{47EE70FE-8BA7-9148-B66A-A0BA5DB36BF1}" dt="2022-12-06T22:13:06.873" v="1999" actId="478"/>
          <ac:grpSpMkLst>
            <pc:docMk/>
            <pc:sldMk cId="2496090650" sldId="314"/>
            <ac:grpSpMk id="1042" creationId="{00000000-0000-0000-0000-000000000000}"/>
          </ac:grpSpMkLst>
        </pc:grpChg>
        <pc:grpChg chg="del">
          <ac:chgData name="TRAN Thi thuy trang" userId="9ccea3dd-22d3-448f-88f4-59d45eb9e082" providerId="ADAL" clId="{47EE70FE-8BA7-9148-B66A-A0BA5DB36BF1}" dt="2022-12-06T22:13:06.873" v="1999" actId="478"/>
          <ac:grpSpMkLst>
            <pc:docMk/>
            <pc:sldMk cId="2496090650" sldId="314"/>
            <ac:grpSpMk id="1045" creationId="{00000000-0000-0000-0000-000000000000}"/>
          </ac:grpSpMkLst>
        </pc:grpChg>
        <pc:grpChg chg="del">
          <ac:chgData name="TRAN Thi thuy trang" userId="9ccea3dd-22d3-448f-88f4-59d45eb9e082" providerId="ADAL" clId="{47EE70FE-8BA7-9148-B66A-A0BA5DB36BF1}" dt="2022-12-06T22:13:06.873" v="1999" actId="478"/>
          <ac:grpSpMkLst>
            <pc:docMk/>
            <pc:sldMk cId="2496090650" sldId="314"/>
            <ac:grpSpMk id="1048" creationId="{00000000-0000-0000-0000-000000000000}"/>
          </ac:grpSpMkLst>
        </pc:grpChg>
        <pc:grpChg chg="del">
          <ac:chgData name="TRAN Thi thuy trang" userId="9ccea3dd-22d3-448f-88f4-59d45eb9e082" providerId="ADAL" clId="{47EE70FE-8BA7-9148-B66A-A0BA5DB36BF1}" dt="2022-12-06T22:13:06.873" v="1999" actId="478"/>
          <ac:grpSpMkLst>
            <pc:docMk/>
            <pc:sldMk cId="2496090650" sldId="314"/>
            <ac:grpSpMk id="1051" creationId="{00000000-0000-0000-0000-000000000000}"/>
          </ac:grpSpMkLst>
        </pc:grpChg>
        <pc:grpChg chg="del">
          <ac:chgData name="TRAN Thi thuy trang" userId="9ccea3dd-22d3-448f-88f4-59d45eb9e082" providerId="ADAL" clId="{47EE70FE-8BA7-9148-B66A-A0BA5DB36BF1}" dt="2022-12-06T22:13:06.873" v="1999" actId="478"/>
          <ac:grpSpMkLst>
            <pc:docMk/>
            <pc:sldMk cId="2496090650" sldId="314"/>
            <ac:grpSpMk id="1059" creationId="{00000000-0000-0000-0000-000000000000}"/>
          </ac:grpSpMkLst>
        </pc:grpChg>
      </pc:sldChg>
      <pc:sldMasterChg chg="delSldLayout modSldLayout">
        <pc:chgData name="TRAN Thi thuy trang" userId="9ccea3dd-22d3-448f-88f4-59d45eb9e082" providerId="ADAL" clId="{47EE70FE-8BA7-9148-B66A-A0BA5DB36BF1}" dt="2022-12-06T22:19:41.101" v="2103" actId="2696"/>
        <pc:sldMasterMkLst>
          <pc:docMk/>
          <pc:sldMasterMk cId="0" sldId="2147483676"/>
        </pc:sldMasterMkLst>
        <pc:sldLayoutChg chg="del">
          <pc:chgData name="TRAN Thi thuy trang" userId="9ccea3dd-22d3-448f-88f4-59d45eb9e082" providerId="ADAL" clId="{47EE70FE-8BA7-9148-B66A-A0BA5DB36BF1}" dt="2022-12-06T22:16:02.995" v="2036" actId="2696"/>
          <pc:sldLayoutMkLst>
            <pc:docMk/>
            <pc:sldMasterMk cId="0" sldId="2147483676"/>
            <pc:sldLayoutMk cId="0" sldId="2147483650"/>
          </pc:sldLayoutMkLst>
        </pc:sldLayoutChg>
        <pc:sldLayoutChg chg="del">
          <pc:chgData name="TRAN Thi thuy trang" userId="9ccea3dd-22d3-448f-88f4-59d45eb9e082" providerId="ADAL" clId="{47EE70FE-8BA7-9148-B66A-A0BA5DB36BF1}" dt="2022-12-06T22:17:46.348" v="2090" actId="2696"/>
          <pc:sldLayoutMkLst>
            <pc:docMk/>
            <pc:sldMasterMk cId="0" sldId="2147483676"/>
            <pc:sldLayoutMk cId="0" sldId="2147483651"/>
          </pc:sldLayoutMkLst>
        </pc:sldLayoutChg>
        <pc:sldLayoutChg chg="del">
          <pc:chgData name="TRAN Thi thuy trang" userId="9ccea3dd-22d3-448f-88f4-59d45eb9e082" providerId="ADAL" clId="{47EE70FE-8BA7-9148-B66A-A0BA5DB36BF1}" dt="2022-12-06T22:19:41.101" v="2103" actId="2696"/>
          <pc:sldLayoutMkLst>
            <pc:docMk/>
            <pc:sldMasterMk cId="0" sldId="2147483676"/>
            <pc:sldLayoutMk cId="0" sldId="2147483652"/>
          </pc:sldLayoutMkLst>
        </pc:sldLayoutChg>
        <pc:sldLayoutChg chg="del">
          <pc:chgData name="TRAN Thi thuy trang" userId="9ccea3dd-22d3-448f-88f4-59d45eb9e082" providerId="ADAL" clId="{47EE70FE-8BA7-9148-B66A-A0BA5DB36BF1}" dt="2022-12-06T22:17:34.651" v="2085" actId="2696"/>
          <pc:sldLayoutMkLst>
            <pc:docMk/>
            <pc:sldMasterMk cId="0" sldId="2147483676"/>
            <pc:sldLayoutMk cId="0" sldId="2147483653"/>
          </pc:sldLayoutMkLst>
        </pc:sldLayoutChg>
        <pc:sldLayoutChg chg="del">
          <pc:chgData name="TRAN Thi thuy trang" userId="9ccea3dd-22d3-448f-88f4-59d45eb9e082" providerId="ADAL" clId="{47EE70FE-8BA7-9148-B66A-A0BA5DB36BF1}" dt="2022-12-06T22:17:34.622" v="2083" actId="2696"/>
          <pc:sldLayoutMkLst>
            <pc:docMk/>
            <pc:sldMasterMk cId="0" sldId="2147483676"/>
            <pc:sldLayoutMk cId="0" sldId="2147483654"/>
          </pc:sldLayoutMkLst>
        </pc:sldLayoutChg>
        <pc:sldLayoutChg chg="del">
          <pc:chgData name="TRAN Thi thuy trang" userId="9ccea3dd-22d3-448f-88f4-59d45eb9e082" providerId="ADAL" clId="{47EE70FE-8BA7-9148-B66A-A0BA5DB36BF1}" dt="2022-12-06T22:17:32.437" v="2056" actId="2696"/>
          <pc:sldLayoutMkLst>
            <pc:docMk/>
            <pc:sldMasterMk cId="0" sldId="2147483676"/>
            <pc:sldLayoutMk cId="0" sldId="2147483655"/>
          </pc:sldLayoutMkLst>
        </pc:sldLayoutChg>
        <pc:sldLayoutChg chg="del">
          <pc:chgData name="TRAN Thi thuy trang" userId="9ccea3dd-22d3-448f-88f4-59d45eb9e082" providerId="ADAL" clId="{47EE70FE-8BA7-9148-B66A-A0BA5DB36BF1}" dt="2022-12-06T22:17:00.687" v="2049" actId="2696"/>
          <pc:sldLayoutMkLst>
            <pc:docMk/>
            <pc:sldMasterMk cId="0" sldId="2147483676"/>
            <pc:sldLayoutMk cId="0" sldId="2147483656"/>
          </pc:sldLayoutMkLst>
        </pc:sldLayoutChg>
        <pc:sldLayoutChg chg="del">
          <pc:chgData name="TRAN Thi thuy trang" userId="9ccea3dd-22d3-448f-88f4-59d45eb9e082" providerId="ADAL" clId="{47EE70FE-8BA7-9148-B66A-A0BA5DB36BF1}" dt="2022-12-06T22:17:41.794" v="2088" actId="2696"/>
          <pc:sldLayoutMkLst>
            <pc:docMk/>
            <pc:sldMasterMk cId="0" sldId="2147483676"/>
            <pc:sldLayoutMk cId="0" sldId="2147483657"/>
          </pc:sldLayoutMkLst>
        </pc:sldLayoutChg>
        <pc:sldLayoutChg chg="del">
          <pc:chgData name="TRAN Thi thuy trang" userId="9ccea3dd-22d3-448f-88f4-59d45eb9e082" providerId="ADAL" clId="{47EE70FE-8BA7-9148-B66A-A0BA5DB36BF1}" dt="2022-12-06T22:19:01.326" v="2095" actId="2696"/>
          <pc:sldLayoutMkLst>
            <pc:docMk/>
            <pc:sldMasterMk cId="0" sldId="2147483676"/>
            <pc:sldLayoutMk cId="0" sldId="2147483660"/>
          </pc:sldLayoutMkLst>
        </pc:sldLayoutChg>
        <pc:sldLayoutChg chg="del">
          <pc:chgData name="TRAN Thi thuy trang" userId="9ccea3dd-22d3-448f-88f4-59d45eb9e082" providerId="ADAL" clId="{47EE70FE-8BA7-9148-B66A-A0BA5DB36BF1}" dt="2022-12-06T22:19:19.014" v="2097" actId="2696"/>
          <pc:sldLayoutMkLst>
            <pc:docMk/>
            <pc:sldMasterMk cId="0" sldId="2147483676"/>
            <pc:sldLayoutMk cId="0" sldId="2147483661"/>
          </pc:sldLayoutMkLst>
        </pc:sldLayoutChg>
        <pc:sldLayoutChg chg="modSp mod">
          <pc:chgData name="TRAN Thi thuy trang" userId="9ccea3dd-22d3-448f-88f4-59d45eb9e082" providerId="ADAL" clId="{47EE70FE-8BA7-9148-B66A-A0BA5DB36BF1}" dt="2022-12-06T21:31:34.387" v="1352" actId="1076"/>
          <pc:sldLayoutMkLst>
            <pc:docMk/>
            <pc:sldMasterMk cId="0" sldId="2147483676"/>
            <pc:sldLayoutMk cId="0" sldId="2147483663"/>
          </pc:sldLayoutMkLst>
          <pc:grpChg chg="mod">
            <ac:chgData name="TRAN Thi thuy trang" userId="9ccea3dd-22d3-448f-88f4-59d45eb9e082" providerId="ADAL" clId="{47EE70FE-8BA7-9148-B66A-A0BA5DB36BF1}" dt="2022-12-06T21:31:34.387" v="1352" actId="1076"/>
            <ac:grpSpMkLst>
              <pc:docMk/>
              <pc:sldMasterMk cId="0" sldId="2147483676"/>
              <pc:sldLayoutMk cId="0" sldId="2147483663"/>
              <ac:grpSpMk id="540" creationId="{00000000-0000-0000-0000-000000000000}"/>
            </ac:grpSpMkLst>
          </pc:grpChg>
          <pc:grpChg chg="mod">
            <ac:chgData name="TRAN Thi thuy trang" userId="9ccea3dd-22d3-448f-88f4-59d45eb9e082" providerId="ADAL" clId="{47EE70FE-8BA7-9148-B66A-A0BA5DB36BF1}" dt="2022-12-06T21:31:34.387" v="1352" actId="1076"/>
            <ac:grpSpMkLst>
              <pc:docMk/>
              <pc:sldMasterMk cId="0" sldId="2147483676"/>
              <pc:sldLayoutMk cId="0" sldId="2147483663"/>
              <ac:grpSpMk id="543" creationId="{00000000-0000-0000-0000-000000000000}"/>
            </ac:grpSpMkLst>
          </pc:grpChg>
          <pc:grpChg chg="mod">
            <ac:chgData name="TRAN Thi thuy trang" userId="9ccea3dd-22d3-448f-88f4-59d45eb9e082" providerId="ADAL" clId="{47EE70FE-8BA7-9148-B66A-A0BA5DB36BF1}" dt="2022-12-06T21:31:34.387" v="1352" actId="1076"/>
            <ac:grpSpMkLst>
              <pc:docMk/>
              <pc:sldMasterMk cId="0" sldId="2147483676"/>
              <pc:sldLayoutMk cId="0" sldId="2147483663"/>
              <ac:grpSpMk id="547" creationId="{00000000-0000-0000-0000-000000000000}"/>
            </ac:grpSpMkLst>
          </pc:grpChg>
          <pc:grpChg chg="mod">
            <ac:chgData name="TRAN Thi thuy trang" userId="9ccea3dd-22d3-448f-88f4-59d45eb9e082" providerId="ADAL" clId="{47EE70FE-8BA7-9148-B66A-A0BA5DB36BF1}" dt="2022-12-06T21:31:34.387" v="1352" actId="1076"/>
            <ac:grpSpMkLst>
              <pc:docMk/>
              <pc:sldMasterMk cId="0" sldId="2147483676"/>
              <pc:sldLayoutMk cId="0" sldId="2147483663"/>
              <ac:grpSpMk id="550" creationId="{00000000-0000-0000-0000-000000000000}"/>
            </ac:grpSpMkLst>
          </pc:grpChg>
          <pc:grpChg chg="mod">
            <ac:chgData name="TRAN Thi thuy trang" userId="9ccea3dd-22d3-448f-88f4-59d45eb9e082" providerId="ADAL" clId="{47EE70FE-8BA7-9148-B66A-A0BA5DB36BF1}" dt="2022-12-06T21:31:34.387" v="1352" actId="1076"/>
            <ac:grpSpMkLst>
              <pc:docMk/>
              <pc:sldMasterMk cId="0" sldId="2147483676"/>
              <pc:sldLayoutMk cId="0" sldId="2147483663"/>
              <ac:grpSpMk id="553" creationId="{00000000-0000-0000-0000-000000000000}"/>
            </ac:grpSpMkLst>
          </pc:grpChg>
          <pc:grpChg chg="mod">
            <ac:chgData name="TRAN Thi thuy trang" userId="9ccea3dd-22d3-448f-88f4-59d45eb9e082" providerId="ADAL" clId="{47EE70FE-8BA7-9148-B66A-A0BA5DB36BF1}" dt="2022-12-06T21:31:34.387" v="1352" actId="1076"/>
            <ac:grpSpMkLst>
              <pc:docMk/>
              <pc:sldMasterMk cId="0" sldId="2147483676"/>
              <pc:sldLayoutMk cId="0" sldId="2147483663"/>
              <ac:grpSpMk id="556" creationId="{00000000-0000-0000-0000-000000000000}"/>
            </ac:grpSpMkLst>
          </pc:grpChg>
          <pc:grpChg chg="mod">
            <ac:chgData name="TRAN Thi thuy trang" userId="9ccea3dd-22d3-448f-88f4-59d45eb9e082" providerId="ADAL" clId="{47EE70FE-8BA7-9148-B66A-A0BA5DB36BF1}" dt="2022-12-06T21:31:34.387" v="1352" actId="1076"/>
            <ac:grpSpMkLst>
              <pc:docMk/>
              <pc:sldMasterMk cId="0" sldId="2147483676"/>
              <pc:sldLayoutMk cId="0" sldId="2147483663"/>
              <ac:grpSpMk id="559" creationId="{00000000-0000-0000-0000-000000000000}"/>
            </ac:grpSpMkLst>
          </pc:grpChg>
          <pc:cxnChg chg="mod">
            <ac:chgData name="TRAN Thi thuy trang" userId="9ccea3dd-22d3-448f-88f4-59d45eb9e082" providerId="ADAL" clId="{47EE70FE-8BA7-9148-B66A-A0BA5DB36BF1}" dt="2022-12-06T21:31:34.387" v="1352" actId="1076"/>
            <ac:cxnSpMkLst>
              <pc:docMk/>
              <pc:sldMasterMk cId="0" sldId="2147483676"/>
              <pc:sldLayoutMk cId="0" sldId="2147483663"/>
              <ac:cxnSpMk id="546" creationId="{00000000-0000-0000-0000-000000000000}"/>
            </ac:cxnSpMkLst>
          </pc:cxnChg>
        </pc:sldLayoutChg>
        <pc:sldLayoutChg chg="modSp mod">
          <pc:chgData name="TRAN Thi thuy trang" userId="9ccea3dd-22d3-448f-88f4-59d45eb9e082" providerId="ADAL" clId="{47EE70FE-8BA7-9148-B66A-A0BA5DB36BF1}" dt="2022-12-06T20:48:56.493" v="742" actId="1076"/>
          <pc:sldLayoutMkLst>
            <pc:docMk/>
            <pc:sldMasterMk cId="0" sldId="2147483676"/>
            <pc:sldLayoutMk cId="0" sldId="2147483664"/>
          </pc:sldLayoutMkLst>
          <pc:grpChg chg="mod">
            <ac:chgData name="TRAN Thi thuy trang" userId="9ccea3dd-22d3-448f-88f4-59d45eb9e082" providerId="ADAL" clId="{47EE70FE-8BA7-9148-B66A-A0BA5DB36BF1}" dt="2022-12-06T20:48:56.493" v="742" actId="1076"/>
            <ac:grpSpMkLst>
              <pc:docMk/>
              <pc:sldMasterMk cId="0" sldId="2147483676"/>
              <pc:sldLayoutMk cId="0" sldId="2147483664"/>
              <ac:grpSpMk id="568" creationId="{00000000-0000-0000-0000-000000000000}"/>
            </ac:grpSpMkLst>
          </pc:grpChg>
          <pc:grpChg chg="mod">
            <ac:chgData name="TRAN Thi thuy trang" userId="9ccea3dd-22d3-448f-88f4-59d45eb9e082" providerId="ADAL" clId="{47EE70FE-8BA7-9148-B66A-A0BA5DB36BF1}" dt="2022-12-06T20:48:56.493" v="742" actId="1076"/>
            <ac:grpSpMkLst>
              <pc:docMk/>
              <pc:sldMasterMk cId="0" sldId="2147483676"/>
              <pc:sldLayoutMk cId="0" sldId="2147483664"/>
              <ac:grpSpMk id="571" creationId="{00000000-0000-0000-0000-000000000000}"/>
            </ac:grpSpMkLst>
          </pc:grpChg>
          <pc:grpChg chg="mod">
            <ac:chgData name="TRAN Thi thuy trang" userId="9ccea3dd-22d3-448f-88f4-59d45eb9e082" providerId="ADAL" clId="{47EE70FE-8BA7-9148-B66A-A0BA5DB36BF1}" dt="2022-12-06T20:48:56.493" v="742" actId="1076"/>
            <ac:grpSpMkLst>
              <pc:docMk/>
              <pc:sldMasterMk cId="0" sldId="2147483676"/>
              <pc:sldLayoutMk cId="0" sldId="2147483664"/>
              <ac:grpSpMk id="575" creationId="{00000000-0000-0000-0000-000000000000}"/>
            </ac:grpSpMkLst>
          </pc:grpChg>
          <pc:grpChg chg="mod">
            <ac:chgData name="TRAN Thi thuy trang" userId="9ccea3dd-22d3-448f-88f4-59d45eb9e082" providerId="ADAL" clId="{47EE70FE-8BA7-9148-B66A-A0BA5DB36BF1}" dt="2022-12-06T20:48:56.493" v="742" actId="1076"/>
            <ac:grpSpMkLst>
              <pc:docMk/>
              <pc:sldMasterMk cId="0" sldId="2147483676"/>
              <pc:sldLayoutMk cId="0" sldId="2147483664"/>
              <ac:grpSpMk id="578" creationId="{00000000-0000-0000-0000-000000000000}"/>
            </ac:grpSpMkLst>
          </pc:grpChg>
          <pc:grpChg chg="mod">
            <ac:chgData name="TRAN Thi thuy trang" userId="9ccea3dd-22d3-448f-88f4-59d45eb9e082" providerId="ADAL" clId="{47EE70FE-8BA7-9148-B66A-A0BA5DB36BF1}" dt="2022-12-06T20:48:56.493" v="742" actId="1076"/>
            <ac:grpSpMkLst>
              <pc:docMk/>
              <pc:sldMasterMk cId="0" sldId="2147483676"/>
              <pc:sldLayoutMk cId="0" sldId="2147483664"/>
              <ac:grpSpMk id="581" creationId="{00000000-0000-0000-0000-000000000000}"/>
            </ac:grpSpMkLst>
          </pc:grpChg>
          <pc:grpChg chg="mod">
            <ac:chgData name="TRAN Thi thuy trang" userId="9ccea3dd-22d3-448f-88f4-59d45eb9e082" providerId="ADAL" clId="{47EE70FE-8BA7-9148-B66A-A0BA5DB36BF1}" dt="2022-12-06T20:48:56.493" v="742" actId="1076"/>
            <ac:grpSpMkLst>
              <pc:docMk/>
              <pc:sldMasterMk cId="0" sldId="2147483676"/>
              <pc:sldLayoutMk cId="0" sldId="2147483664"/>
              <ac:grpSpMk id="584" creationId="{00000000-0000-0000-0000-000000000000}"/>
            </ac:grpSpMkLst>
          </pc:grpChg>
          <pc:grpChg chg="mod">
            <ac:chgData name="TRAN Thi thuy trang" userId="9ccea3dd-22d3-448f-88f4-59d45eb9e082" providerId="ADAL" clId="{47EE70FE-8BA7-9148-B66A-A0BA5DB36BF1}" dt="2022-12-06T20:48:56.493" v="742" actId="1076"/>
            <ac:grpSpMkLst>
              <pc:docMk/>
              <pc:sldMasterMk cId="0" sldId="2147483676"/>
              <pc:sldLayoutMk cId="0" sldId="2147483664"/>
              <ac:grpSpMk id="587" creationId="{00000000-0000-0000-0000-000000000000}"/>
            </ac:grpSpMkLst>
          </pc:grpChg>
          <pc:cxnChg chg="mod">
            <ac:chgData name="TRAN Thi thuy trang" userId="9ccea3dd-22d3-448f-88f4-59d45eb9e082" providerId="ADAL" clId="{47EE70FE-8BA7-9148-B66A-A0BA5DB36BF1}" dt="2022-12-06T20:48:56.493" v="742" actId="1076"/>
            <ac:cxnSpMkLst>
              <pc:docMk/>
              <pc:sldMasterMk cId="0" sldId="2147483676"/>
              <pc:sldLayoutMk cId="0" sldId="2147483664"/>
              <ac:cxnSpMk id="574" creationId="{00000000-0000-0000-0000-000000000000}"/>
            </ac:cxnSpMkLst>
          </pc:cxnChg>
        </pc:sldLayoutChg>
        <pc:sldLayoutChg chg="del">
          <pc:chgData name="TRAN Thi thuy trang" userId="9ccea3dd-22d3-448f-88f4-59d45eb9e082" providerId="ADAL" clId="{47EE70FE-8BA7-9148-B66A-A0BA5DB36BF1}" dt="2022-12-06T22:17:34.530" v="2079" actId="2696"/>
          <pc:sldLayoutMkLst>
            <pc:docMk/>
            <pc:sldMasterMk cId="0" sldId="2147483676"/>
            <pc:sldLayoutMk cId="0" sldId="2147483665"/>
          </pc:sldLayoutMkLst>
        </pc:sldLayoutChg>
        <pc:sldLayoutChg chg="delSp mod">
          <pc:chgData name="TRAN Thi thuy trang" userId="9ccea3dd-22d3-448f-88f4-59d45eb9e082" providerId="ADAL" clId="{47EE70FE-8BA7-9148-B66A-A0BA5DB36BF1}" dt="2022-12-06T22:07:28.350" v="1922" actId="478"/>
          <pc:sldLayoutMkLst>
            <pc:docMk/>
            <pc:sldMasterMk cId="0" sldId="2147483676"/>
            <pc:sldLayoutMk cId="0" sldId="2147483666"/>
          </pc:sldLayoutMkLst>
          <pc:spChg chg="del">
            <ac:chgData name="TRAN Thi thuy trang" userId="9ccea3dd-22d3-448f-88f4-59d45eb9e082" providerId="ADAL" clId="{47EE70FE-8BA7-9148-B66A-A0BA5DB36BF1}" dt="2022-12-06T22:07:28.350" v="1922" actId="478"/>
            <ac:spMkLst>
              <pc:docMk/>
              <pc:sldMasterMk cId="0" sldId="2147483676"/>
              <pc:sldLayoutMk cId="0" sldId="2147483666"/>
              <ac:spMk id="636" creationId="{00000000-0000-0000-0000-000000000000}"/>
            </ac:spMkLst>
          </pc:spChg>
          <pc:spChg chg="del">
            <ac:chgData name="TRAN Thi thuy trang" userId="9ccea3dd-22d3-448f-88f4-59d45eb9e082" providerId="ADAL" clId="{47EE70FE-8BA7-9148-B66A-A0BA5DB36BF1}" dt="2022-12-06T22:07:28.350" v="1922" actId="478"/>
            <ac:spMkLst>
              <pc:docMk/>
              <pc:sldMasterMk cId="0" sldId="2147483676"/>
              <pc:sldLayoutMk cId="0" sldId="2147483666"/>
              <ac:spMk id="640" creationId="{00000000-0000-0000-0000-000000000000}"/>
            </ac:spMkLst>
          </pc:spChg>
          <pc:grpChg chg="del">
            <ac:chgData name="TRAN Thi thuy trang" userId="9ccea3dd-22d3-448f-88f4-59d45eb9e082" providerId="ADAL" clId="{47EE70FE-8BA7-9148-B66A-A0BA5DB36BF1}" dt="2022-12-06T22:07:28.350" v="1922" actId="478"/>
            <ac:grpSpMkLst>
              <pc:docMk/>
              <pc:sldMasterMk cId="0" sldId="2147483676"/>
              <pc:sldLayoutMk cId="0" sldId="2147483666"/>
              <ac:grpSpMk id="613" creationId="{00000000-0000-0000-0000-000000000000}"/>
            </ac:grpSpMkLst>
          </pc:grpChg>
          <pc:grpChg chg="del">
            <ac:chgData name="TRAN Thi thuy trang" userId="9ccea3dd-22d3-448f-88f4-59d45eb9e082" providerId="ADAL" clId="{47EE70FE-8BA7-9148-B66A-A0BA5DB36BF1}" dt="2022-12-06T22:07:28.350" v="1922" actId="478"/>
            <ac:grpSpMkLst>
              <pc:docMk/>
              <pc:sldMasterMk cId="0" sldId="2147483676"/>
              <pc:sldLayoutMk cId="0" sldId="2147483666"/>
              <ac:grpSpMk id="616" creationId="{00000000-0000-0000-0000-000000000000}"/>
            </ac:grpSpMkLst>
          </pc:grpChg>
          <pc:grpChg chg="del">
            <ac:chgData name="TRAN Thi thuy trang" userId="9ccea3dd-22d3-448f-88f4-59d45eb9e082" providerId="ADAL" clId="{47EE70FE-8BA7-9148-B66A-A0BA5DB36BF1}" dt="2022-12-06T22:07:28.350" v="1922" actId="478"/>
            <ac:grpSpMkLst>
              <pc:docMk/>
              <pc:sldMasterMk cId="0" sldId="2147483676"/>
              <pc:sldLayoutMk cId="0" sldId="2147483666"/>
              <ac:grpSpMk id="619" creationId="{00000000-0000-0000-0000-000000000000}"/>
            </ac:grpSpMkLst>
          </pc:grpChg>
          <pc:grpChg chg="del">
            <ac:chgData name="TRAN Thi thuy trang" userId="9ccea3dd-22d3-448f-88f4-59d45eb9e082" providerId="ADAL" clId="{47EE70FE-8BA7-9148-B66A-A0BA5DB36BF1}" dt="2022-12-06T22:07:28.350" v="1922" actId="478"/>
            <ac:grpSpMkLst>
              <pc:docMk/>
              <pc:sldMasterMk cId="0" sldId="2147483676"/>
              <pc:sldLayoutMk cId="0" sldId="2147483666"/>
              <ac:grpSpMk id="622" creationId="{00000000-0000-0000-0000-000000000000}"/>
            </ac:grpSpMkLst>
          </pc:grpChg>
          <pc:grpChg chg="del">
            <ac:chgData name="TRAN Thi thuy trang" userId="9ccea3dd-22d3-448f-88f4-59d45eb9e082" providerId="ADAL" clId="{47EE70FE-8BA7-9148-B66A-A0BA5DB36BF1}" dt="2022-12-06T22:07:28.350" v="1922" actId="478"/>
            <ac:grpSpMkLst>
              <pc:docMk/>
              <pc:sldMasterMk cId="0" sldId="2147483676"/>
              <pc:sldLayoutMk cId="0" sldId="2147483666"/>
              <ac:grpSpMk id="633" creationId="{00000000-0000-0000-0000-000000000000}"/>
            </ac:grpSpMkLst>
          </pc:grpChg>
          <pc:grpChg chg="del">
            <ac:chgData name="TRAN Thi thuy trang" userId="9ccea3dd-22d3-448f-88f4-59d45eb9e082" providerId="ADAL" clId="{47EE70FE-8BA7-9148-B66A-A0BA5DB36BF1}" dt="2022-12-06T22:07:28.350" v="1922" actId="478"/>
            <ac:grpSpMkLst>
              <pc:docMk/>
              <pc:sldMasterMk cId="0" sldId="2147483676"/>
              <pc:sldLayoutMk cId="0" sldId="2147483666"/>
              <ac:grpSpMk id="637" creationId="{00000000-0000-0000-0000-000000000000}"/>
            </ac:grpSpMkLst>
          </pc:grpChg>
          <pc:grpChg chg="del">
            <ac:chgData name="TRAN Thi thuy trang" userId="9ccea3dd-22d3-448f-88f4-59d45eb9e082" providerId="ADAL" clId="{47EE70FE-8BA7-9148-B66A-A0BA5DB36BF1}" dt="2022-12-06T22:07:28.350" v="1922" actId="478"/>
            <ac:grpSpMkLst>
              <pc:docMk/>
              <pc:sldMasterMk cId="0" sldId="2147483676"/>
              <pc:sldLayoutMk cId="0" sldId="2147483666"/>
              <ac:grpSpMk id="642" creationId="{00000000-0000-0000-0000-000000000000}"/>
            </ac:grpSpMkLst>
          </pc:grpChg>
          <pc:grpChg chg="del">
            <ac:chgData name="TRAN Thi thuy trang" userId="9ccea3dd-22d3-448f-88f4-59d45eb9e082" providerId="ADAL" clId="{47EE70FE-8BA7-9148-B66A-A0BA5DB36BF1}" dt="2022-12-06T22:07:28.350" v="1922" actId="478"/>
            <ac:grpSpMkLst>
              <pc:docMk/>
              <pc:sldMasterMk cId="0" sldId="2147483676"/>
              <pc:sldLayoutMk cId="0" sldId="2147483666"/>
              <ac:grpSpMk id="645" creationId="{00000000-0000-0000-0000-000000000000}"/>
            </ac:grpSpMkLst>
          </pc:grpChg>
          <pc:grpChg chg="del">
            <ac:chgData name="TRAN Thi thuy trang" userId="9ccea3dd-22d3-448f-88f4-59d45eb9e082" providerId="ADAL" clId="{47EE70FE-8BA7-9148-B66A-A0BA5DB36BF1}" dt="2022-12-06T22:07:28.350" v="1922" actId="478"/>
            <ac:grpSpMkLst>
              <pc:docMk/>
              <pc:sldMasterMk cId="0" sldId="2147483676"/>
              <pc:sldLayoutMk cId="0" sldId="2147483666"/>
              <ac:grpSpMk id="648" creationId="{00000000-0000-0000-0000-000000000000}"/>
            </ac:grpSpMkLst>
          </pc:grpChg>
          <pc:grpChg chg="del">
            <ac:chgData name="TRAN Thi thuy trang" userId="9ccea3dd-22d3-448f-88f4-59d45eb9e082" providerId="ADAL" clId="{47EE70FE-8BA7-9148-B66A-A0BA5DB36BF1}" dt="2022-12-06T22:07:28.350" v="1922" actId="478"/>
            <ac:grpSpMkLst>
              <pc:docMk/>
              <pc:sldMasterMk cId="0" sldId="2147483676"/>
              <pc:sldLayoutMk cId="0" sldId="2147483666"/>
              <ac:grpSpMk id="651" creationId="{00000000-0000-0000-0000-000000000000}"/>
            </ac:grpSpMkLst>
          </pc:grpChg>
          <pc:grpChg chg="del">
            <ac:chgData name="TRAN Thi thuy trang" userId="9ccea3dd-22d3-448f-88f4-59d45eb9e082" providerId="ADAL" clId="{47EE70FE-8BA7-9148-B66A-A0BA5DB36BF1}" dt="2022-12-06T22:07:28.350" v="1922" actId="478"/>
            <ac:grpSpMkLst>
              <pc:docMk/>
              <pc:sldMasterMk cId="0" sldId="2147483676"/>
              <pc:sldLayoutMk cId="0" sldId="2147483666"/>
              <ac:grpSpMk id="654" creationId="{00000000-0000-0000-0000-000000000000}"/>
            </ac:grpSpMkLst>
          </pc:grpChg>
          <pc:cxnChg chg="del">
            <ac:chgData name="TRAN Thi thuy trang" userId="9ccea3dd-22d3-448f-88f4-59d45eb9e082" providerId="ADAL" clId="{47EE70FE-8BA7-9148-B66A-A0BA5DB36BF1}" dt="2022-12-06T22:07:28.350" v="1922" actId="478"/>
            <ac:cxnSpMkLst>
              <pc:docMk/>
              <pc:sldMasterMk cId="0" sldId="2147483676"/>
              <pc:sldLayoutMk cId="0" sldId="2147483666"/>
              <ac:cxnSpMk id="641" creationId="{00000000-0000-0000-0000-000000000000}"/>
            </ac:cxnSpMkLst>
          </pc:cxnChg>
        </pc:sldLayoutChg>
        <pc:sldLayoutChg chg="delSp modSp mod">
          <pc:chgData name="TRAN Thi thuy trang" userId="9ccea3dd-22d3-448f-88f4-59d45eb9e082" providerId="ADAL" clId="{47EE70FE-8BA7-9148-B66A-A0BA5DB36BF1}" dt="2022-12-06T21:50:48.952" v="1644" actId="478"/>
          <pc:sldLayoutMkLst>
            <pc:docMk/>
            <pc:sldMasterMk cId="0" sldId="2147483676"/>
            <pc:sldLayoutMk cId="0" sldId="2147483667"/>
          </pc:sldLayoutMkLst>
          <pc:spChg chg="mod">
            <ac:chgData name="TRAN Thi thuy trang" userId="9ccea3dd-22d3-448f-88f4-59d45eb9e082" providerId="ADAL" clId="{47EE70FE-8BA7-9148-B66A-A0BA5DB36BF1}" dt="2022-12-06T21:37:40.393" v="1394" actId="1076"/>
            <ac:spMkLst>
              <pc:docMk/>
              <pc:sldMasterMk cId="0" sldId="2147483676"/>
              <pc:sldLayoutMk cId="0" sldId="2147483667"/>
              <ac:spMk id="666" creationId="{00000000-0000-0000-0000-000000000000}"/>
            </ac:spMkLst>
          </pc:spChg>
          <pc:spChg chg="del mod">
            <ac:chgData name="TRAN Thi thuy trang" userId="9ccea3dd-22d3-448f-88f4-59d45eb9e082" providerId="ADAL" clId="{47EE70FE-8BA7-9148-B66A-A0BA5DB36BF1}" dt="2022-12-06T21:50:19.363" v="1638" actId="478"/>
            <ac:spMkLst>
              <pc:docMk/>
              <pc:sldMasterMk cId="0" sldId="2147483676"/>
              <pc:sldLayoutMk cId="0" sldId="2147483667"/>
              <ac:spMk id="678" creationId="{00000000-0000-0000-0000-000000000000}"/>
            </ac:spMkLst>
          </pc:spChg>
          <pc:spChg chg="del mod">
            <ac:chgData name="TRAN Thi thuy trang" userId="9ccea3dd-22d3-448f-88f4-59d45eb9e082" providerId="ADAL" clId="{47EE70FE-8BA7-9148-B66A-A0BA5DB36BF1}" dt="2022-12-06T21:50:46.199" v="1643" actId="478"/>
            <ac:spMkLst>
              <pc:docMk/>
              <pc:sldMasterMk cId="0" sldId="2147483676"/>
              <pc:sldLayoutMk cId="0" sldId="2147483667"/>
              <ac:spMk id="688" creationId="{00000000-0000-0000-0000-000000000000}"/>
            </ac:spMkLst>
          </pc:spChg>
          <pc:grpChg chg="del mod">
            <ac:chgData name="TRAN Thi thuy trang" userId="9ccea3dd-22d3-448f-88f4-59d45eb9e082" providerId="ADAL" clId="{47EE70FE-8BA7-9148-B66A-A0BA5DB36BF1}" dt="2022-12-06T21:50:19.363" v="1638" actId="478"/>
            <ac:grpSpMkLst>
              <pc:docMk/>
              <pc:sldMasterMk cId="0" sldId="2147483676"/>
              <pc:sldLayoutMk cId="0" sldId="2147483667"/>
              <ac:grpSpMk id="675" creationId="{00000000-0000-0000-0000-000000000000}"/>
            </ac:grpSpMkLst>
          </pc:grpChg>
          <pc:grpChg chg="del mod">
            <ac:chgData name="TRAN Thi thuy trang" userId="9ccea3dd-22d3-448f-88f4-59d45eb9e082" providerId="ADAL" clId="{47EE70FE-8BA7-9148-B66A-A0BA5DB36BF1}" dt="2022-12-06T21:50:19.363" v="1638" actId="478"/>
            <ac:grpSpMkLst>
              <pc:docMk/>
              <pc:sldMasterMk cId="0" sldId="2147483676"/>
              <pc:sldLayoutMk cId="0" sldId="2147483667"/>
              <ac:grpSpMk id="679" creationId="{00000000-0000-0000-0000-000000000000}"/>
            </ac:grpSpMkLst>
          </pc:grpChg>
          <pc:grpChg chg="del mod">
            <ac:chgData name="TRAN Thi thuy trang" userId="9ccea3dd-22d3-448f-88f4-59d45eb9e082" providerId="ADAL" clId="{47EE70FE-8BA7-9148-B66A-A0BA5DB36BF1}" dt="2022-12-06T21:50:46.199" v="1643" actId="478"/>
            <ac:grpSpMkLst>
              <pc:docMk/>
              <pc:sldMasterMk cId="0" sldId="2147483676"/>
              <pc:sldLayoutMk cId="0" sldId="2147483667"/>
              <ac:grpSpMk id="685" creationId="{00000000-0000-0000-0000-000000000000}"/>
            </ac:grpSpMkLst>
          </pc:grpChg>
          <pc:grpChg chg="del mod">
            <ac:chgData name="TRAN Thi thuy trang" userId="9ccea3dd-22d3-448f-88f4-59d45eb9e082" providerId="ADAL" clId="{47EE70FE-8BA7-9148-B66A-A0BA5DB36BF1}" dt="2022-12-06T21:50:48.952" v="1644" actId="478"/>
            <ac:grpSpMkLst>
              <pc:docMk/>
              <pc:sldMasterMk cId="0" sldId="2147483676"/>
              <pc:sldLayoutMk cId="0" sldId="2147483667"/>
              <ac:grpSpMk id="689" creationId="{00000000-0000-0000-0000-000000000000}"/>
            </ac:grpSpMkLst>
          </pc:grpChg>
          <pc:cxnChg chg="del mod">
            <ac:chgData name="TRAN Thi thuy trang" userId="9ccea3dd-22d3-448f-88f4-59d45eb9e082" providerId="ADAL" clId="{47EE70FE-8BA7-9148-B66A-A0BA5DB36BF1}" dt="2022-12-06T21:50:19.363" v="1638" actId="478"/>
            <ac:cxnSpMkLst>
              <pc:docMk/>
              <pc:sldMasterMk cId="0" sldId="2147483676"/>
              <pc:sldLayoutMk cId="0" sldId="2147483667"/>
              <ac:cxnSpMk id="682" creationId="{00000000-0000-0000-0000-000000000000}"/>
            </ac:cxnSpMkLst>
          </pc:cxnChg>
          <pc:cxnChg chg="del mod">
            <ac:chgData name="TRAN Thi thuy trang" userId="9ccea3dd-22d3-448f-88f4-59d45eb9e082" providerId="ADAL" clId="{47EE70FE-8BA7-9148-B66A-A0BA5DB36BF1}" dt="2022-12-06T21:50:19.363" v="1638" actId="478"/>
            <ac:cxnSpMkLst>
              <pc:docMk/>
              <pc:sldMasterMk cId="0" sldId="2147483676"/>
              <pc:sldLayoutMk cId="0" sldId="2147483667"/>
              <ac:cxnSpMk id="683" creationId="{00000000-0000-0000-0000-000000000000}"/>
            </ac:cxnSpMkLst>
          </pc:cxnChg>
          <pc:cxnChg chg="del mod">
            <ac:chgData name="TRAN Thi thuy trang" userId="9ccea3dd-22d3-448f-88f4-59d45eb9e082" providerId="ADAL" clId="{47EE70FE-8BA7-9148-B66A-A0BA5DB36BF1}" dt="2022-12-06T21:50:19.363" v="1638" actId="478"/>
            <ac:cxnSpMkLst>
              <pc:docMk/>
              <pc:sldMasterMk cId="0" sldId="2147483676"/>
              <pc:sldLayoutMk cId="0" sldId="2147483667"/>
              <ac:cxnSpMk id="684" creationId="{00000000-0000-0000-0000-000000000000}"/>
            </ac:cxnSpMkLst>
          </pc:cxnChg>
          <pc:cxnChg chg="del mod">
            <ac:chgData name="TRAN Thi thuy trang" userId="9ccea3dd-22d3-448f-88f4-59d45eb9e082" providerId="ADAL" clId="{47EE70FE-8BA7-9148-B66A-A0BA5DB36BF1}" dt="2022-12-06T21:50:48.952" v="1644" actId="478"/>
            <ac:cxnSpMkLst>
              <pc:docMk/>
              <pc:sldMasterMk cId="0" sldId="2147483676"/>
              <pc:sldLayoutMk cId="0" sldId="2147483667"/>
              <ac:cxnSpMk id="692" creationId="{00000000-0000-0000-0000-000000000000}"/>
            </ac:cxnSpMkLst>
          </pc:cxnChg>
          <pc:cxnChg chg="mod">
            <ac:chgData name="TRAN Thi thuy trang" userId="9ccea3dd-22d3-448f-88f4-59d45eb9e082" providerId="ADAL" clId="{47EE70FE-8BA7-9148-B66A-A0BA5DB36BF1}" dt="2022-12-06T21:50:29.056" v="1640" actId="14100"/>
            <ac:cxnSpMkLst>
              <pc:docMk/>
              <pc:sldMasterMk cId="0" sldId="2147483676"/>
              <pc:sldLayoutMk cId="0" sldId="2147483667"/>
              <ac:cxnSpMk id="693" creationId="{00000000-0000-0000-0000-000000000000}"/>
            </ac:cxnSpMkLst>
          </pc:cxnChg>
          <pc:cxnChg chg="mod">
            <ac:chgData name="TRAN Thi thuy trang" userId="9ccea3dd-22d3-448f-88f4-59d45eb9e082" providerId="ADAL" clId="{47EE70FE-8BA7-9148-B66A-A0BA5DB36BF1}" dt="2022-12-06T21:50:39.537" v="1642" actId="14100"/>
            <ac:cxnSpMkLst>
              <pc:docMk/>
              <pc:sldMasterMk cId="0" sldId="2147483676"/>
              <pc:sldLayoutMk cId="0" sldId="2147483667"/>
              <ac:cxnSpMk id="694" creationId="{00000000-0000-0000-0000-000000000000}"/>
            </ac:cxnSpMkLst>
          </pc:cxnChg>
        </pc:sldLayoutChg>
        <pc:sldLayoutChg chg="del">
          <pc:chgData name="TRAN Thi thuy trang" userId="9ccea3dd-22d3-448f-88f4-59d45eb9e082" providerId="ADAL" clId="{47EE70FE-8BA7-9148-B66A-A0BA5DB36BF1}" dt="2022-12-06T22:17:12.100" v="2051" actId="2696"/>
          <pc:sldLayoutMkLst>
            <pc:docMk/>
            <pc:sldMasterMk cId="0" sldId="2147483676"/>
            <pc:sldLayoutMk cId="0" sldId="2147483668"/>
          </pc:sldLayoutMkLst>
        </pc:sldLayoutChg>
        <pc:sldLayoutChg chg="del">
          <pc:chgData name="TRAN Thi thuy trang" userId="9ccea3dd-22d3-448f-88f4-59d45eb9e082" providerId="ADAL" clId="{47EE70FE-8BA7-9148-B66A-A0BA5DB36BF1}" dt="2022-12-06T22:19:23.159" v="2099" actId="2696"/>
          <pc:sldLayoutMkLst>
            <pc:docMk/>
            <pc:sldMasterMk cId="0" sldId="2147483676"/>
            <pc:sldLayoutMk cId="0" sldId="2147483670"/>
          </pc:sldLayoutMkLst>
        </pc:sldLayoutChg>
        <pc:sldLayoutChg chg="delSp mod">
          <pc:chgData name="TRAN Thi thuy trang" userId="9ccea3dd-22d3-448f-88f4-59d45eb9e082" providerId="ADAL" clId="{47EE70FE-8BA7-9148-B66A-A0BA5DB36BF1}" dt="2022-12-06T22:16:27.596" v="2040" actId="478"/>
          <pc:sldLayoutMkLst>
            <pc:docMk/>
            <pc:sldMasterMk cId="0" sldId="2147483676"/>
            <pc:sldLayoutMk cId="0" sldId="2147483671"/>
          </pc:sldLayoutMkLst>
          <pc:spChg chg="del">
            <ac:chgData name="TRAN Thi thuy trang" userId="9ccea3dd-22d3-448f-88f4-59d45eb9e082" providerId="ADAL" clId="{47EE70FE-8BA7-9148-B66A-A0BA5DB36BF1}" dt="2022-12-06T22:16:27.596" v="2040" actId="478"/>
            <ac:spMkLst>
              <pc:docMk/>
              <pc:sldMasterMk cId="0" sldId="2147483676"/>
              <pc:sldLayoutMk cId="0" sldId="2147483671"/>
              <ac:spMk id="792" creationId="{00000000-0000-0000-0000-000000000000}"/>
            </ac:spMkLst>
          </pc:spChg>
        </pc:sldLayoutChg>
      </pc:sldMasterChg>
      <pc:sldMasterChg chg="del delSldLayout">
        <pc:chgData name="TRAN Thi thuy trang" userId="9ccea3dd-22d3-448f-88f4-59d45eb9e082" providerId="ADAL" clId="{47EE70FE-8BA7-9148-B66A-A0BA5DB36BF1}" dt="2022-12-06T22:17:34.516" v="2077" actId="2696"/>
        <pc:sldMasterMkLst>
          <pc:docMk/>
          <pc:sldMasterMk cId="0" sldId="2147483677"/>
        </pc:sldMasterMkLst>
        <pc:sldLayoutChg chg="del">
          <pc:chgData name="TRAN Thi thuy trang" userId="9ccea3dd-22d3-448f-88f4-59d45eb9e082" providerId="ADAL" clId="{47EE70FE-8BA7-9148-B66A-A0BA5DB36BF1}" dt="2022-12-06T22:17:34.330" v="2070" actId="2696"/>
          <pc:sldLayoutMkLst>
            <pc:docMk/>
            <pc:sldMasterMk cId="0" sldId="2147483677"/>
            <pc:sldLayoutMk cId="0" sldId="2147483674"/>
          </pc:sldLayoutMkLst>
        </pc:sldLayoutChg>
        <pc:sldLayoutChg chg="del">
          <pc:chgData name="TRAN Thi thuy trang" userId="9ccea3dd-22d3-448f-88f4-59d45eb9e082" providerId="ADAL" clId="{47EE70FE-8BA7-9148-B66A-A0BA5DB36BF1}" dt="2022-12-06T22:17:34.514" v="2076" actId="2696"/>
          <pc:sldLayoutMkLst>
            <pc:docMk/>
            <pc:sldMasterMk cId="0" sldId="2147483677"/>
            <pc:sldLayoutMk cId="0" sldId="2147483675"/>
          </pc:sldLayoutMkLst>
        </pc:sldLayoutChg>
      </pc:sldMasterChg>
    </pc:docChg>
  </pc:docChgLst>
  <pc:docChgLst>
    <pc:chgData name="TABEI Nadir" userId="S::nadir.tabei@audencia.com::afe8b5b9-a79b-4c89-bd7b-611f1b190ab5" providerId="AD" clId="Web-{6BFD14ED-B1A0-DF4B-7F66-7E0D7945F11C}"/>
    <pc:docChg chg="addSld delSld modSld sldOrd addMainMaster">
      <pc:chgData name="TABEI Nadir" userId="S::nadir.tabei@audencia.com::afe8b5b9-a79b-4c89-bd7b-611f1b190ab5" providerId="AD" clId="Web-{6BFD14ED-B1A0-DF4B-7F66-7E0D7945F11C}" dt="2022-12-06T20:29:29.252" v="22"/>
      <pc:docMkLst>
        <pc:docMk/>
      </pc:docMkLst>
      <pc:sldChg chg="addSp delSp modSp">
        <pc:chgData name="TABEI Nadir" userId="S::nadir.tabei@audencia.com::afe8b5b9-a79b-4c89-bd7b-611f1b190ab5" providerId="AD" clId="Web-{6BFD14ED-B1A0-DF4B-7F66-7E0D7945F11C}" dt="2022-12-06T20:27:39.295" v="13"/>
        <pc:sldMkLst>
          <pc:docMk/>
          <pc:sldMk cId="2920838675" sldId="308"/>
        </pc:sldMkLst>
        <pc:spChg chg="add">
          <ac:chgData name="TABEI Nadir" userId="S::nadir.tabei@audencia.com::afe8b5b9-a79b-4c89-bd7b-611f1b190ab5" providerId="AD" clId="Web-{6BFD14ED-B1A0-DF4B-7F66-7E0D7945F11C}" dt="2022-12-06T20:27:23.029" v="10"/>
          <ac:spMkLst>
            <pc:docMk/>
            <pc:sldMk cId="2920838675" sldId="308"/>
            <ac:spMk id="29" creationId="{F8F37226-EA3D-A828-E044-01F3A9C83C2A}"/>
          </ac:spMkLst>
        </pc:spChg>
        <pc:spChg chg="add del">
          <ac:chgData name="TABEI Nadir" userId="S::nadir.tabei@audencia.com::afe8b5b9-a79b-4c89-bd7b-611f1b190ab5" providerId="AD" clId="Web-{6BFD14ED-B1A0-DF4B-7F66-7E0D7945F11C}" dt="2022-12-06T20:27:28.357" v="12"/>
          <ac:spMkLst>
            <pc:docMk/>
            <pc:sldMk cId="2920838675" sldId="308"/>
            <ac:spMk id="31" creationId="{EF689127-DB29-1AC7-8BAB-0C637EF86FF9}"/>
          </ac:spMkLst>
        </pc:spChg>
        <pc:spChg chg="del mod">
          <ac:chgData name="TABEI Nadir" userId="S::nadir.tabei@audencia.com::afe8b5b9-a79b-4c89-bd7b-611f1b190ab5" providerId="AD" clId="Web-{6BFD14ED-B1A0-DF4B-7F66-7E0D7945F11C}" dt="2022-12-06T20:27:39.295" v="13"/>
          <ac:spMkLst>
            <pc:docMk/>
            <pc:sldMk cId="2920838675" sldId="308"/>
            <ac:spMk id="1113" creationId="{00000000-0000-0000-0000-000000000000}"/>
          </ac:spMkLst>
        </pc:spChg>
        <pc:graphicFrameChg chg="add ord">
          <ac:chgData name="TABEI Nadir" userId="S::nadir.tabei@audencia.com::afe8b5b9-a79b-4c89-bd7b-611f1b190ab5" providerId="AD" clId="Web-{6BFD14ED-B1A0-DF4B-7F66-7E0D7945F11C}" dt="2022-12-06T20:27:14.529" v="8"/>
          <ac:graphicFrameMkLst>
            <pc:docMk/>
            <pc:sldMk cId="2920838675" sldId="308"/>
            <ac:graphicFrameMk id="3" creationId="{A5D05879-165B-E47A-3659-D659717D8626}"/>
          </ac:graphicFrameMkLst>
        </pc:graphicFrameChg>
      </pc:sldChg>
      <pc:sldChg chg="add del ord">
        <pc:chgData name="TABEI Nadir" userId="S::nadir.tabei@audencia.com::afe8b5b9-a79b-4c89-bd7b-611f1b190ab5" providerId="AD" clId="Web-{6BFD14ED-B1A0-DF4B-7F66-7E0D7945F11C}" dt="2022-12-06T20:29:26.080" v="21"/>
        <pc:sldMkLst>
          <pc:docMk/>
          <pc:sldMk cId="3690027163" sldId="309"/>
        </pc:sldMkLst>
      </pc:sldChg>
      <pc:sldChg chg="add del ord">
        <pc:chgData name="TABEI Nadir" userId="S::nadir.tabei@audencia.com::afe8b5b9-a79b-4c89-bd7b-611f1b190ab5" providerId="AD" clId="Web-{6BFD14ED-B1A0-DF4B-7F66-7E0D7945F11C}" dt="2022-12-06T20:29:29.252" v="22"/>
        <pc:sldMkLst>
          <pc:docMk/>
          <pc:sldMk cId="487061267" sldId="310"/>
        </pc:sldMkLst>
      </pc:sldChg>
      <pc:sldChg chg="addSp delSp modSp add replId">
        <pc:chgData name="TABEI Nadir" userId="S::nadir.tabei@audencia.com::afe8b5b9-a79b-4c89-bd7b-611f1b190ab5" providerId="AD" clId="Web-{6BFD14ED-B1A0-DF4B-7F66-7E0D7945F11C}" dt="2022-12-06T20:28:52.516" v="20" actId="20577"/>
        <pc:sldMkLst>
          <pc:docMk/>
          <pc:sldMk cId="1650109254" sldId="311"/>
        </pc:sldMkLst>
        <pc:spChg chg="mod">
          <ac:chgData name="TABEI Nadir" userId="S::nadir.tabei@audencia.com::afe8b5b9-a79b-4c89-bd7b-611f1b190ab5" providerId="AD" clId="Web-{6BFD14ED-B1A0-DF4B-7F66-7E0D7945F11C}" dt="2022-12-06T20:28:52.516" v="20" actId="20577"/>
          <ac:spMkLst>
            <pc:docMk/>
            <pc:sldMk cId="1650109254" sldId="311"/>
            <ac:spMk id="1113" creationId="{00000000-0000-0000-0000-000000000000}"/>
          </ac:spMkLst>
        </pc:spChg>
        <pc:graphicFrameChg chg="del">
          <ac:chgData name="TABEI Nadir" userId="S::nadir.tabei@audencia.com::afe8b5b9-a79b-4c89-bd7b-611f1b190ab5" providerId="AD" clId="Web-{6BFD14ED-B1A0-DF4B-7F66-7E0D7945F11C}" dt="2022-12-06T20:26:53.325" v="6"/>
          <ac:graphicFrameMkLst>
            <pc:docMk/>
            <pc:sldMk cId="1650109254" sldId="311"/>
            <ac:graphicFrameMk id="3" creationId="{A5D05879-165B-E47A-3659-D659717D8626}"/>
          </ac:graphicFrameMkLst>
        </pc:graphicFrameChg>
        <pc:graphicFrameChg chg="add ord">
          <ac:chgData name="TABEI Nadir" userId="S::nadir.tabei@audencia.com::afe8b5b9-a79b-4c89-bd7b-611f1b190ab5" providerId="AD" clId="Web-{6BFD14ED-B1A0-DF4B-7F66-7E0D7945F11C}" dt="2022-12-06T20:28:17.718" v="16"/>
          <ac:graphicFrameMkLst>
            <pc:docMk/>
            <pc:sldMk cId="1650109254" sldId="311"/>
            <ac:graphicFrameMk id="16" creationId="{A1DBA1ED-1A7C-6BB8-B23F-B92DCBE46391}"/>
          </ac:graphicFrameMkLst>
        </pc:graphicFrameChg>
      </pc:sldChg>
      <pc:sldMasterChg chg="add addSldLayout">
        <pc:chgData name="TABEI Nadir" userId="S::nadir.tabei@audencia.com::afe8b5b9-a79b-4c89-bd7b-611f1b190ab5" providerId="AD" clId="Web-{6BFD14ED-B1A0-DF4B-7F66-7E0D7945F11C}" dt="2022-12-06T20:24:50.019" v="0"/>
        <pc:sldMasterMkLst>
          <pc:docMk/>
          <pc:sldMasterMk cId="3709439778" sldId="2147483723"/>
        </pc:sldMasterMkLst>
        <pc:sldLayoutChg chg="add">
          <pc:chgData name="TABEI Nadir" userId="S::nadir.tabei@audencia.com::afe8b5b9-a79b-4c89-bd7b-611f1b190ab5" providerId="AD" clId="Web-{6BFD14ED-B1A0-DF4B-7F66-7E0D7945F11C}" dt="2022-12-06T20:24:50.019" v="0"/>
          <pc:sldLayoutMkLst>
            <pc:docMk/>
            <pc:sldMasterMk cId="3709439778" sldId="2147483723"/>
            <pc:sldLayoutMk cId="1700941638" sldId="2147483724"/>
          </pc:sldLayoutMkLst>
        </pc:sldLayoutChg>
        <pc:sldLayoutChg chg="add">
          <pc:chgData name="TABEI Nadir" userId="S::nadir.tabei@audencia.com::afe8b5b9-a79b-4c89-bd7b-611f1b190ab5" providerId="AD" clId="Web-{6BFD14ED-B1A0-DF4B-7F66-7E0D7945F11C}" dt="2022-12-06T20:24:50.019" v="0"/>
          <pc:sldLayoutMkLst>
            <pc:docMk/>
            <pc:sldMasterMk cId="3709439778" sldId="2147483723"/>
            <pc:sldLayoutMk cId="2866557558" sldId="2147483725"/>
          </pc:sldLayoutMkLst>
        </pc:sldLayoutChg>
        <pc:sldLayoutChg chg="add">
          <pc:chgData name="TABEI Nadir" userId="S::nadir.tabei@audencia.com::afe8b5b9-a79b-4c89-bd7b-611f1b190ab5" providerId="AD" clId="Web-{6BFD14ED-B1A0-DF4B-7F66-7E0D7945F11C}" dt="2022-12-06T20:24:50.019" v="0"/>
          <pc:sldLayoutMkLst>
            <pc:docMk/>
            <pc:sldMasterMk cId="3709439778" sldId="2147483723"/>
            <pc:sldLayoutMk cId="3152436455" sldId="2147483726"/>
          </pc:sldLayoutMkLst>
        </pc:sldLayoutChg>
        <pc:sldLayoutChg chg="add">
          <pc:chgData name="TABEI Nadir" userId="S::nadir.tabei@audencia.com::afe8b5b9-a79b-4c89-bd7b-611f1b190ab5" providerId="AD" clId="Web-{6BFD14ED-B1A0-DF4B-7F66-7E0D7945F11C}" dt="2022-12-06T20:24:50.019" v="0"/>
          <pc:sldLayoutMkLst>
            <pc:docMk/>
            <pc:sldMasterMk cId="3709439778" sldId="2147483723"/>
            <pc:sldLayoutMk cId="1113454182" sldId="2147483727"/>
          </pc:sldLayoutMkLst>
        </pc:sldLayoutChg>
        <pc:sldLayoutChg chg="add">
          <pc:chgData name="TABEI Nadir" userId="S::nadir.tabei@audencia.com::afe8b5b9-a79b-4c89-bd7b-611f1b190ab5" providerId="AD" clId="Web-{6BFD14ED-B1A0-DF4B-7F66-7E0D7945F11C}" dt="2022-12-06T20:24:50.019" v="0"/>
          <pc:sldLayoutMkLst>
            <pc:docMk/>
            <pc:sldMasterMk cId="3709439778" sldId="2147483723"/>
            <pc:sldLayoutMk cId="406656772" sldId="2147483728"/>
          </pc:sldLayoutMkLst>
        </pc:sldLayoutChg>
        <pc:sldLayoutChg chg="add">
          <pc:chgData name="TABEI Nadir" userId="S::nadir.tabei@audencia.com::afe8b5b9-a79b-4c89-bd7b-611f1b190ab5" providerId="AD" clId="Web-{6BFD14ED-B1A0-DF4B-7F66-7E0D7945F11C}" dt="2022-12-06T20:24:50.019" v="0"/>
          <pc:sldLayoutMkLst>
            <pc:docMk/>
            <pc:sldMasterMk cId="3709439778" sldId="2147483723"/>
            <pc:sldLayoutMk cId="3041538148" sldId="2147483729"/>
          </pc:sldLayoutMkLst>
        </pc:sldLayoutChg>
        <pc:sldLayoutChg chg="add">
          <pc:chgData name="TABEI Nadir" userId="S::nadir.tabei@audencia.com::afe8b5b9-a79b-4c89-bd7b-611f1b190ab5" providerId="AD" clId="Web-{6BFD14ED-B1A0-DF4B-7F66-7E0D7945F11C}" dt="2022-12-06T20:24:50.019" v="0"/>
          <pc:sldLayoutMkLst>
            <pc:docMk/>
            <pc:sldMasterMk cId="3709439778" sldId="2147483723"/>
            <pc:sldLayoutMk cId="1346971583" sldId="2147483730"/>
          </pc:sldLayoutMkLst>
        </pc:sldLayoutChg>
        <pc:sldLayoutChg chg="add">
          <pc:chgData name="TABEI Nadir" userId="S::nadir.tabei@audencia.com::afe8b5b9-a79b-4c89-bd7b-611f1b190ab5" providerId="AD" clId="Web-{6BFD14ED-B1A0-DF4B-7F66-7E0D7945F11C}" dt="2022-12-06T20:24:50.019" v="0"/>
          <pc:sldLayoutMkLst>
            <pc:docMk/>
            <pc:sldMasterMk cId="3709439778" sldId="2147483723"/>
            <pc:sldLayoutMk cId="2346272777" sldId="2147483731"/>
          </pc:sldLayoutMkLst>
        </pc:sldLayoutChg>
        <pc:sldLayoutChg chg="add">
          <pc:chgData name="TABEI Nadir" userId="S::nadir.tabei@audencia.com::afe8b5b9-a79b-4c89-bd7b-611f1b190ab5" providerId="AD" clId="Web-{6BFD14ED-B1A0-DF4B-7F66-7E0D7945F11C}" dt="2022-12-06T20:24:50.019" v="0"/>
          <pc:sldLayoutMkLst>
            <pc:docMk/>
            <pc:sldMasterMk cId="3709439778" sldId="2147483723"/>
            <pc:sldLayoutMk cId="4115197183" sldId="2147483732"/>
          </pc:sldLayoutMkLst>
        </pc:sldLayoutChg>
        <pc:sldLayoutChg chg="add">
          <pc:chgData name="TABEI Nadir" userId="S::nadir.tabei@audencia.com::afe8b5b9-a79b-4c89-bd7b-611f1b190ab5" providerId="AD" clId="Web-{6BFD14ED-B1A0-DF4B-7F66-7E0D7945F11C}" dt="2022-12-06T20:24:50.019" v="0"/>
          <pc:sldLayoutMkLst>
            <pc:docMk/>
            <pc:sldMasterMk cId="3709439778" sldId="2147483723"/>
            <pc:sldLayoutMk cId="4033104916" sldId="2147483733"/>
          </pc:sldLayoutMkLst>
        </pc:sldLayoutChg>
        <pc:sldLayoutChg chg="add">
          <pc:chgData name="TABEI Nadir" userId="S::nadir.tabei@audencia.com::afe8b5b9-a79b-4c89-bd7b-611f1b190ab5" providerId="AD" clId="Web-{6BFD14ED-B1A0-DF4B-7F66-7E0D7945F11C}" dt="2022-12-06T20:24:50.019" v="0"/>
          <pc:sldLayoutMkLst>
            <pc:docMk/>
            <pc:sldMasterMk cId="3709439778" sldId="2147483723"/>
            <pc:sldLayoutMk cId="2044986491" sldId="2147483734"/>
          </pc:sldLayoutMkLst>
        </pc:sldLayoutChg>
      </pc:sldMasterChg>
    </pc:docChg>
  </pc:docChgLst>
  <pc:docChgLst>
    <pc:chgData name="TOMY Melvin" userId="S::melvin.tomy@audencia.com::f0c76387-c4cf-4815-bddc-86c257222ce6" providerId="AD" clId="Web-{EAECF6D0-FAD3-EDFD-4ECA-DD889D316B16}"/>
    <pc:docChg chg="addSld delSld modSld sldOrd">
      <pc:chgData name="TOMY Melvin" userId="S::melvin.tomy@audencia.com::f0c76387-c4cf-4815-bddc-86c257222ce6" providerId="AD" clId="Web-{EAECF6D0-FAD3-EDFD-4ECA-DD889D316B16}" dt="2022-12-06T23:09:07.563" v="147" actId="20577"/>
      <pc:docMkLst>
        <pc:docMk/>
      </pc:docMkLst>
      <pc:sldChg chg="addSp delSp modSp">
        <pc:chgData name="TOMY Melvin" userId="S::melvin.tomy@audencia.com::f0c76387-c4cf-4815-bddc-86c257222ce6" providerId="AD" clId="Web-{EAECF6D0-FAD3-EDFD-4ECA-DD889D316B16}" dt="2022-12-06T22:57:30.340" v="82" actId="20577"/>
        <pc:sldMkLst>
          <pc:docMk/>
          <pc:sldMk cId="0" sldId="263"/>
        </pc:sldMkLst>
        <pc:spChg chg="add del mod">
          <ac:chgData name="TOMY Melvin" userId="S::melvin.tomy@audencia.com::f0c76387-c4cf-4815-bddc-86c257222ce6" providerId="AD" clId="Web-{EAECF6D0-FAD3-EDFD-4ECA-DD889D316B16}" dt="2022-12-06T22:45:48.267" v="2"/>
          <ac:spMkLst>
            <pc:docMk/>
            <pc:sldMk cId="0" sldId="263"/>
            <ac:spMk id="3" creationId="{CD04BBFA-E7E7-5F5B-FD21-4BE7D5D3C5EA}"/>
          </ac:spMkLst>
        </pc:spChg>
        <pc:spChg chg="del">
          <ac:chgData name="TOMY Melvin" userId="S::melvin.tomy@audencia.com::f0c76387-c4cf-4815-bddc-86c257222ce6" providerId="AD" clId="Web-{EAECF6D0-FAD3-EDFD-4ECA-DD889D316B16}" dt="2022-12-06T22:50:17.275" v="27"/>
          <ac:spMkLst>
            <pc:docMk/>
            <pc:sldMk cId="0" sldId="263"/>
            <ac:spMk id="6" creationId="{0EBEC550-B3E1-8EEC-69EC-33A576265CF6}"/>
          </ac:spMkLst>
        </pc:spChg>
        <pc:spChg chg="add del mod">
          <ac:chgData name="TOMY Melvin" userId="S::melvin.tomy@audencia.com::f0c76387-c4cf-4815-bddc-86c257222ce6" providerId="AD" clId="Web-{EAECF6D0-FAD3-EDFD-4ECA-DD889D316B16}" dt="2022-12-06T22:45:52.861" v="3"/>
          <ac:spMkLst>
            <pc:docMk/>
            <pc:sldMk cId="0" sldId="263"/>
            <ac:spMk id="7" creationId="{46C75E9D-FE57-EAEA-18AB-EF89D34C4A7B}"/>
          </ac:spMkLst>
        </pc:spChg>
        <pc:spChg chg="add del mod">
          <ac:chgData name="TOMY Melvin" userId="S::melvin.tomy@audencia.com::f0c76387-c4cf-4815-bddc-86c257222ce6" providerId="AD" clId="Web-{EAECF6D0-FAD3-EDFD-4ECA-DD889D316B16}" dt="2022-12-06T22:50:25.744" v="29"/>
          <ac:spMkLst>
            <pc:docMk/>
            <pc:sldMk cId="0" sldId="263"/>
            <ac:spMk id="9" creationId="{512ECE5B-FA7C-6B5A-D80F-14DD2BCE9C5A}"/>
          </ac:spMkLst>
        </pc:spChg>
        <pc:spChg chg="add del mod">
          <ac:chgData name="TOMY Melvin" userId="S::melvin.tomy@audencia.com::f0c76387-c4cf-4815-bddc-86c257222ce6" providerId="AD" clId="Web-{EAECF6D0-FAD3-EDFD-4ECA-DD889D316B16}" dt="2022-12-06T22:50:21.228" v="28"/>
          <ac:spMkLst>
            <pc:docMk/>
            <pc:sldMk cId="0" sldId="263"/>
            <ac:spMk id="11" creationId="{DF68AB9E-B2B0-AF74-5A2F-1923E8D53CAD}"/>
          </ac:spMkLst>
        </pc:spChg>
        <pc:spChg chg="mod">
          <ac:chgData name="TOMY Melvin" userId="S::melvin.tomy@audencia.com::f0c76387-c4cf-4815-bddc-86c257222ce6" providerId="AD" clId="Web-{EAECF6D0-FAD3-EDFD-4ECA-DD889D316B16}" dt="2022-12-06T22:51:45.746" v="39" actId="20577"/>
          <ac:spMkLst>
            <pc:docMk/>
            <pc:sldMk cId="0" sldId="263"/>
            <ac:spMk id="1085" creationId="{00000000-0000-0000-0000-000000000000}"/>
          </ac:spMkLst>
        </pc:spChg>
        <pc:spChg chg="del mod">
          <ac:chgData name="TOMY Melvin" userId="S::melvin.tomy@audencia.com::f0c76387-c4cf-4815-bddc-86c257222ce6" providerId="AD" clId="Web-{EAECF6D0-FAD3-EDFD-4ECA-DD889D316B16}" dt="2022-12-06T22:50:04.853" v="25"/>
          <ac:spMkLst>
            <pc:docMk/>
            <pc:sldMk cId="0" sldId="263"/>
            <ac:spMk id="1086" creationId="{00000000-0000-0000-0000-000000000000}"/>
          </ac:spMkLst>
        </pc:spChg>
        <pc:spChg chg="del">
          <ac:chgData name="TOMY Melvin" userId="S::melvin.tomy@audencia.com::f0c76387-c4cf-4815-bddc-86c257222ce6" providerId="AD" clId="Web-{EAECF6D0-FAD3-EDFD-4ECA-DD889D316B16}" dt="2022-12-06T22:45:45.064" v="1"/>
          <ac:spMkLst>
            <pc:docMk/>
            <pc:sldMk cId="0" sldId="263"/>
            <ac:spMk id="1087" creationId="{00000000-0000-0000-0000-000000000000}"/>
          </ac:spMkLst>
        </pc:spChg>
        <pc:spChg chg="mod">
          <ac:chgData name="TOMY Melvin" userId="S::melvin.tomy@audencia.com::f0c76387-c4cf-4815-bddc-86c257222ce6" providerId="AD" clId="Web-{EAECF6D0-FAD3-EDFD-4ECA-DD889D316B16}" dt="2022-12-06T22:47:09.973" v="5" actId="20577"/>
          <ac:spMkLst>
            <pc:docMk/>
            <pc:sldMk cId="0" sldId="263"/>
            <ac:spMk id="1089" creationId="{00000000-0000-0000-0000-000000000000}"/>
          </ac:spMkLst>
        </pc:spChg>
        <pc:spChg chg="mod">
          <ac:chgData name="TOMY Melvin" userId="S::melvin.tomy@audencia.com::f0c76387-c4cf-4815-bddc-86c257222ce6" providerId="AD" clId="Web-{EAECF6D0-FAD3-EDFD-4ECA-DD889D316B16}" dt="2022-12-06T22:47:14.207" v="6" actId="20577"/>
          <ac:spMkLst>
            <pc:docMk/>
            <pc:sldMk cId="0" sldId="263"/>
            <ac:spMk id="1090" creationId="{00000000-0000-0000-0000-000000000000}"/>
          </ac:spMkLst>
        </pc:spChg>
        <pc:spChg chg="mod">
          <ac:chgData name="TOMY Melvin" userId="S::melvin.tomy@audencia.com::f0c76387-c4cf-4815-bddc-86c257222ce6" providerId="AD" clId="Web-{EAECF6D0-FAD3-EDFD-4ECA-DD889D316B16}" dt="2022-12-06T22:47:19.254" v="7" actId="20577"/>
          <ac:spMkLst>
            <pc:docMk/>
            <pc:sldMk cId="0" sldId="263"/>
            <ac:spMk id="1091" creationId="{00000000-0000-0000-0000-000000000000}"/>
          </ac:spMkLst>
        </pc:spChg>
        <pc:spChg chg="mod">
          <ac:chgData name="TOMY Melvin" userId="S::melvin.tomy@audencia.com::f0c76387-c4cf-4815-bddc-86c257222ce6" providerId="AD" clId="Web-{EAECF6D0-FAD3-EDFD-4ECA-DD889D316B16}" dt="2022-12-06T22:56:59.746" v="76" actId="20577"/>
          <ac:spMkLst>
            <pc:docMk/>
            <pc:sldMk cId="0" sldId="263"/>
            <ac:spMk id="1092" creationId="{00000000-0000-0000-0000-000000000000}"/>
          </ac:spMkLst>
        </pc:spChg>
        <pc:spChg chg="add del mod">
          <ac:chgData name="TOMY Melvin" userId="S::melvin.tomy@audencia.com::f0c76387-c4cf-4815-bddc-86c257222ce6" providerId="AD" clId="Web-{EAECF6D0-FAD3-EDFD-4ECA-DD889D316B16}" dt="2022-12-06T22:57:30.340" v="82" actId="20577"/>
          <ac:spMkLst>
            <pc:docMk/>
            <pc:sldMk cId="0" sldId="263"/>
            <ac:spMk id="1093" creationId="{00000000-0000-0000-0000-000000000000}"/>
          </ac:spMkLst>
        </pc:spChg>
        <pc:spChg chg="add del mod">
          <ac:chgData name="TOMY Melvin" userId="S::melvin.tomy@audencia.com::f0c76387-c4cf-4815-bddc-86c257222ce6" providerId="AD" clId="Web-{EAECF6D0-FAD3-EDFD-4ECA-DD889D316B16}" dt="2022-12-06T22:49:58.306" v="24"/>
          <ac:spMkLst>
            <pc:docMk/>
            <pc:sldMk cId="0" sldId="263"/>
            <ac:spMk id="1094" creationId="{00000000-0000-0000-0000-000000000000}"/>
          </ac:spMkLst>
        </pc:spChg>
        <pc:spChg chg="del">
          <ac:chgData name="TOMY Melvin" userId="S::melvin.tomy@audencia.com::f0c76387-c4cf-4815-bddc-86c257222ce6" providerId="AD" clId="Web-{EAECF6D0-FAD3-EDFD-4ECA-DD889D316B16}" dt="2022-12-06T22:50:13.889" v="26"/>
          <ac:spMkLst>
            <pc:docMk/>
            <pc:sldMk cId="0" sldId="263"/>
            <ac:spMk id="1108" creationId="{00000000-0000-0000-0000-000000000000}"/>
          </ac:spMkLst>
        </pc:spChg>
        <pc:grpChg chg="del">
          <ac:chgData name="TOMY Melvin" userId="S::melvin.tomy@audencia.com::f0c76387-c4cf-4815-bddc-86c257222ce6" providerId="AD" clId="Web-{EAECF6D0-FAD3-EDFD-4ECA-DD889D316B16}" dt="2022-12-06T22:48:49.585" v="15"/>
          <ac:grpSpMkLst>
            <pc:docMk/>
            <pc:sldMk cId="0" sldId="263"/>
            <ac:grpSpMk id="1095" creationId="{00000000-0000-0000-0000-000000000000}"/>
          </ac:grpSpMkLst>
        </pc:grpChg>
        <pc:grpChg chg="del">
          <ac:chgData name="TOMY Melvin" userId="S::melvin.tomy@audencia.com::f0c76387-c4cf-4815-bddc-86c257222ce6" providerId="AD" clId="Web-{EAECF6D0-FAD3-EDFD-4ECA-DD889D316B16}" dt="2022-12-06T22:48:51.429" v="16"/>
          <ac:grpSpMkLst>
            <pc:docMk/>
            <pc:sldMk cId="0" sldId="263"/>
            <ac:grpSpMk id="1099" creationId="{00000000-0000-0000-0000-000000000000}"/>
          </ac:grpSpMkLst>
        </pc:grpChg>
        <pc:grpChg chg="del">
          <ac:chgData name="TOMY Melvin" userId="S::melvin.tomy@audencia.com::f0c76387-c4cf-4815-bddc-86c257222ce6" providerId="AD" clId="Web-{EAECF6D0-FAD3-EDFD-4ECA-DD889D316B16}" dt="2022-12-06T22:49:04.507" v="18"/>
          <ac:grpSpMkLst>
            <pc:docMk/>
            <pc:sldMk cId="0" sldId="263"/>
            <ac:grpSpMk id="1104" creationId="{00000000-0000-0000-0000-000000000000}"/>
          </ac:grpSpMkLst>
        </pc:grpChg>
        <pc:picChg chg="del">
          <ac:chgData name="TOMY Melvin" userId="S::melvin.tomy@audencia.com::f0c76387-c4cf-4815-bddc-86c257222ce6" providerId="AD" clId="Web-{EAECF6D0-FAD3-EDFD-4ECA-DD889D316B16}" dt="2022-12-06T22:45:38.392" v="0"/>
          <ac:picMkLst>
            <pc:docMk/>
            <pc:sldMk cId="0" sldId="263"/>
            <ac:picMk id="5" creationId="{8F5BB238-ECA9-3A34-7840-28A27151D961}"/>
          </ac:picMkLst>
        </pc:picChg>
        <pc:cxnChg chg="del mod">
          <ac:chgData name="TOMY Melvin" userId="S::melvin.tomy@audencia.com::f0c76387-c4cf-4815-bddc-86c257222ce6" providerId="AD" clId="Web-{EAECF6D0-FAD3-EDFD-4ECA-DD889D316B16}" dt="2022-12-06T22:48:55.773" v="17"/>
          <ac:cxnSpMkLst>
            <pc:docMk/>
            <pc:sldMk cId="0" sldId="263"/>
            <ac:cxnSpMk id="1082" creationId="{00000000-0000-0000-0000-000000000000}"/>
          </ac:cxnSpMkLst>
        </pc:cxnChg>
      </pc:sldChg>
      <pc:sldChg chg="new del">
        <pc:chgData name="TOMY Melvin" userId="S::melvin.tomy@audencia.com::f0c76387-c4cf-4815-bddc-86c257222ce6" providerId="AD" clId="Web-{EAECF6D0-FAD3-EDFD-4ECA-DD889D316B16}" dt="2022-12-06T22:48:23.069" v="12"/>
        <pc:sldMkLst>
          <pc:docMk/>
          <pc:sldMk cId="479878491" sldId="315"/>
        </pc:sldMkLst>
      </pc:sldChg>
      <pc:sldChg chg="modSp add ord replId">
        <pc:chgData name="TOMY Melvin" userId="S::melvin.tomy@audencia.com::f0c76387-c4cf-4815-bddc-86c257222ce6" providerId="AD" clId="Web-{EAECF6D0-FAD3-EDFD-4ECA-DD889D316B16}" dt="2022-12-06T23:09:07.563" v="147" actId="20577"/>
        <pc:sldMkLst>
          <pc:docMk/>
          <pc:sldMk cId="557581388" sldId="315"/>
        </pc:sldMkLst>
        <pc:spChg chg="mod">
          <ac:chgData name="TOMY Melvin" userId="S::melvin.tomy@audencia.com::f0c76387-c4cf-4815-bddc-86c257222ce6" providerId="AD" clId="Web-{EAECF6D0-FAD3-EDFD-4ECA-DD889D316B16}" dt="2022-12-06T23:09:07.563" v="147" actId="20577"/>
          <ac:spMkLst>
            <pc:docMk/>
            <pc:sldMk cId="557581388" sldId="315"/>
            <ac:spMk id="1086" creationId="{00000000-0000-0000-0000-000000000000}"/>
          </ac:spMkLst>
        </pc:spChg>
      </pc:sldChg>
    </pc:docChg>
  </pc:docChgLst>
  <pc:docChgLst>
    <pc:chgData name="TRAN Thi thuy trang" userId="9ccea3dd-22d3-448f-88f4-59d45eb9e082" providerId="ADAL" clId="{C698E7C9-9075-2145-83AD-6B212D81DC32}"/>
    <pc:docChg chg="modSld">
      <pc:chgData name="TRAN Thi thuy trang" userId="9ccea3dd-22d3-448f-88f4-59d45eb9e082" providerId="ADAL" clId="{C698E7C9-9075-2145-83AD-6B212D81DC32}" dt="2022-12-07T13:34:39.796" v="134" actId="207"/>
      <pc:docMkLst>
        <pc:docMk/>
      </pc:docMkLst>
      <pc:sldChg chg="modSp mod">
        <pc:chgData name="TRAN Thi thuy trang" userId="9ccea3dd-22d3-448f-88f4-59d45eb9e082" providerId="ADAL" clId="{C698E7C9-9075-2145-83AD-6B212D81DC32}" dt="2022-12-07T13:34:39.796" v="134" actId="207"/>
        <pc:sldMkLst>
          <pc:docMk/>
          <pc:sldMk cId="557581388" sldId="315"/>
        </pc:sldMkLst>
        <pc:spChg chg="mod">
          <ac:chgData name="TRAN Thi thuy trang" userId="9ccea3dd-22d3-448f-88f4-59d45eb9e082" providerId="ADAL" clId="{C698E7C9-9075-2145-83AD-6B212D81DC32}" dt="2022-12-07T13:32:53.833" v="23" actId="1076"/>
          <ac:spMkLst>
            <pc:docMk/>
            <pc:sldMk cId="557581388" sldId="315"/>
            <ac:spMk id="11" creationId="{CE723653-082A-1B02-197B-BF21F2CFC818}"/>
          </ac:spMkLst>
        </pc:spChg>
        <pc:spChg chg="mod">
          <ac:chgData name="TRAN Thi thuy trang" userId="9ccea3dd-22d3-448f-88f4-59d45eb9e082" providerId="ADAL" clId="{C698E7C9-9075-2145-83AD-6B212D81DC32}" dt="2022-12-07T13:34:33.994" v="133" actId="207"/>
          <ac:spMkLst>
            <pc:docMk/>
            <pc:sldMk cId="557581388" sldId="315"/>
            <ac:spMk id="12" creationId="{C9456CE4-3654-F356-3F1F-6B03BEB2F26B}"/>
          </ac:spMkLst>
        </pc:spChg>
        <pc:spChg chg="mod">
          <ac:chgData name="TRAN Thi thuy trang" userId="9ccea3dd-22d3-448f-88f4-59d45eb9e082" providerId="ADAL" clId="{C698E7C9-9075-2145-83AD-6B212D81DC32}" dt="2022-12-07T13:34:39.796" v="134" actId="207"/>
          <ac:spMkLst>
            <pc:docMk/>
            <pc:sldMk cId="557581388" sldId="315"/>
            <ac:spMk id="13" creationId="{73A15FDB-6209-E631-A8D2-AC7117246DD8}"/>
          </ac:spMkLst>
        </pc:spChg>
        <pc:spChg chg="mod">
          <ac:chgData name="TRAN Thi thuy trang" userId="9ccea3dd-22d3-448f-88f4-59d45eb9e082" providerId="ADAL" clId="{C698E7C9-9075-2145-83AD-6B212D81DC32}" dt="2022-12-07T13:34:28.355" v="132" actId="207"/>
          <ac:spMkLst>
            <pc:docMk/>
            <pc:sldMk cId="557581388" sldId="315"/>
            <ac:spMk id="14" creationId="{19D32EC3-D4F1-21A7-5F86-95D7EBDF4DDC}"/>
          </ac:spMkLst>
        </pc:spChg>
      </pc:sldChg>
    </pc:docChg>
  </pc:docChgLst>
  <pc:docChgLst>
    <pc:chgData name="SOK Sotheara" userId="744b672e-1941-4c72-8e7c-4e20ed910fa2" providerId="ADAL" clId="{8551CDD1-8620-F440-9664-FCA356CAE537}"/>
    <pc:docChg chg="modSld modNotesMaster">
      <pc:chgData name="SOK Sotheara" userId="744b672e-1941-4c72-8e7c-4e20ed910fa2" providerId="ADAL" clId="{8551CDD1-8620-F440-9664-FCA356CAE537}" dt="2023-03-12T03:29:11.056" v="0"/>
      <pc:docMkLst>
        <pc:docMk/>
      </pc:docMkLst>
      <pc:sldChg chg="modNotes">
        <pc:chgData name="SOK Sotheara" userId="744b672e-1941-4c72-8e7c-4e20ed910fa2" providerId="ADAL" clId="{8551CDD1-8620-F440-9664-FCA356CAE537}" dt="2023-03-12T03:29:11.056" v="0"/>
        <pc:sldMkLst>
          <pc:docMk/>
          <pc:sldMk cId="0" sldId="256"/>
        </pc:sldMkLst>
      </pc:sldChg>
      <pc:sldChg chg="modNotes">
        <pc:chgData name="SOK Sotheara" userId="744b672e-1941-4c72-8e7c-4e20ed910fa2" providerId="ADAL" clId="{8551CDD1-8620-F440-9664-FCA356CAE537}" dt="2023-03-12T03:29:11.056" v="0"/>
        <pc:sldMkLst>
          <pc:docMk/>
          <pc:sldMk cId="0" sldId="258"/>
        </pc:sldMkLst>
      </pc:sldChg>
      <pc:sldChg chg="modNotes">
        <pc:chgData name="SOK Sotheara" userId="744b672e-1941-4c72-8e7c-4e20ed910fa2" providerId="ADAL" clId="{8551CDD1-8620-F440-9664-FCA356CAE537}" dt="2023-03-12T03:29:11.056" v="0"/>
        <pc:sldMkLst>
          <pc:docMk/>
          <pc:sldMk cId="0" sldId="259"/>
        </pc:sldMkLst>
      </pc:sldChg>
      <pc:sldChg chg="modNotes">
        <pc:chgData name="SOK Sotheara" userId="744b672e-1941-4c72-8e7c-4e20ed910fa2" providerId="ADAL" clId="{8551CDD1-8620-F440-9664-FCA356CAE537}" dt="2023-03-12T03:29:11.056" v="0"/>
        <pc:sldMkLst>
          <pc:docMk/>
          <pc:sldMk cId="0" sldId="261"/>
        </pc:sldMkLst>
      </pc:sldChg>
      <pc:sldChg chg="modNotes">
        <pc:chgData name="SOK Sotheara" userId="744b672e-1941-4c72-8e7c-4e20ed910fa2" providerId="ADAL" clId="{8551CDD1-8620-F440-9664-FCA356CAE537}" dt="2023-03-12T03:29:11.056" v="0"/>
        <pc:sldMkLst>
          <pc:docMk/>
          <pc:sldMk cId="0" sldId="263"/>
        </pc:sldMkLst>
      </pc:sldChg>
      <pc:sldChg chg="modNotes">
        <pc:chgData name="SOK Sotheara" userId="744b672e-1941-4c72-8e7c-4e20ed910fa2" providerId="ADAL" clId="{8551CDD1-8620-F440-9664-FCA356CAE537}" dt="2023-03-12T03:29:11.056" v="0"/>
        <pc:sldMkLst>
          <pc:docMk/>
          <pc:sldMk cId="0" sldId="265"/>
        </pc:sldMkLst>
      </pc:sldChg>
      <pc:sldChg chg="modNotes">
        <pc:chgData name="SOK Sotheara" userId="744b672e-1941-4c72-8e7c-4e20ed910fa2" providerId="ADAL" clId="{8551CDD1-8620-F440-9664-FCA356CAE537}" dt="2023-03-12T03:29:11.056" v="0"/>
        <pc:sldMkLst>
          <pc:docMk/>
          <pc:sldMk cId="0" sldId="268"/>
        </pc:sldMkLst>
      </pc:sldChg>
      <pc:sldChg chg="modNotes">
        <pc:chgData name="SOK Sotheara" userId="744b672e-1941-4c72-8e7c-4e20ed910fa2" providerId="ADAL" clId="{8551CDD1-8620-F440-9664-FCA356CAE537}" dt="2023-03-12T03:29:11.056" v="0"/>
        <pc:sldMkLst>
          <pc:docMk/>
          <pc:sldMk cId="0" sldId="281"/>
        </pc:sldMkLst>
      </pc:sldChg>
      <pc:sldChg chg="modNotes">
        <pc:chgData name="SOK Sotheara" userId="744b672e-1941-4c72-8e7c-4e20ed910fa2" providerId="ADAL" clId="{8551CDD1-8620-F440-9664-FCA356CAE537}" dt="2023-03-12T03:29:11.056" v="0"/>
        <pc:sldMkLst>
          <pc:docMk/>
          <pc:sldMk cId="3896545177" sldId="303"/>
        </pc:sldMkLst>
      </pc:sldChg>
      <pc:sldChg chg="modNotes">
        <pc:chgData name="SOK Sotheara" userId="744b672e-1941-4c72-8e7c-4e20ed910fa2" providerId="ADAL" clId="{8551CDD1-8620-F440-9664-FCA356CAE537}" dt="2023-03-12T03:29:11.056" v="0"/>
        <pc:sldMkLst>
          <pc:docMk/>
          <pc:sldMk cId="2445454048" sldId="304"/>
        </pc:sldMkLst>
      </pc:sldChg>
      <pc:sldChg chg="modNotes">
        <pc:chgData name="SOK Sotheara" userId="744b672e-1941-4c72-8e7c-4e20ed910fa2" providerId="ADAL" clId="{8551CDD1-8620-F440-9664-FCA356CAE537}" dt="2023-03-12T03:29:11.056" v="0"/>
        <pc:sldMkLst>
          <pc:docMk/>
          <pc:sldMk cId="4104322425" sldId="305"/>
        </pc:sldMkLst>
      </pc:sldChg>
      <pc:sldChg chg="modNotes">
        <pc:chgData name="SOK Sotheara" userId="744b672e-1941-4c72-8e7c-4e20ed910fa2" providerId="ADAL" clId="{8551CDD1-8620-F440-9664-FCA356CAE537}" dt="2023-03-12T03:29:11.056" v="0"/>
        <pc:sldMkLst>
          <pc:docMk/>
          <pc:sldMk cId="2920838675" sldId="308"/>
        </pc:sldMkLst>
      </pc:sldChg>
      <pc:sldChg chg="modNotes">
        <pc:chgData name="SOK Sotheara" userId="744b672e-1941-4c72-8e7c-4e20ed910fa2" providerId="ADAL" clId="{8551CDD1-8620-F440-9664-FCA356CAE537}" dt="2023-03-12T03:29:11.056" v="0"/>
        <pc:sldMkLst>
          <pc:docMk/>
          <pc:sldMk cId="3778940079" sldId="313"/>
        </pc:sldMkLst>
      </pc:sldChg>
      <pc:sldChg chg="modNotes">
        <pc:chgData name="SOK Sotheara" userId="744b672e-1941-4c72-8e7c-4e20ed910fa2" providerId="ADAL" clId="{8551CDD1-8620-F440-9664-FCA356CAE537}" dt="2023-03-12T03:29:11.056" v="0"/>
        <pc:sldMkLst>
          <pc:docMk/>
          <pc:sldMk cId="2496090650" sldId="314"/>
        </pc:sldMkLst>
      </pc:sldChg>
      <pc:sldChg chg="modNotes">
        <pc:chgData name="SOK Sotheara" userId="744b672e-1941-4c72-8e7c-4e20ed910fa2" providerId="ADAL" clId="{8551CDD1-8620-F440-9664-FCA356CAE537}" dt="2023-03-12T03:29:11.056" v="0"/>
        <pc:sldMkLst>
          <pc:docMk/>
          <pc:sldMk cId="557581388" sldId="315"/>
        </pc:sldMkLst>
      </pc:sldChg>
      <pc:sldChg chg="modNotes">
        <pc:chgData name="SOK Sotheara" userId="744b672e-1941-4c72-8e7c-4e20ed910fa2" providerId="ADAL" clId="{8551CDD1-8620-F440-9664-FCA356CAE537}" dt="2023-03-12T03:29:11.056" v="0"/>
        <pc:sldMkLst>
          <pc:docMk/>
          <pc:sldMk cId="3554672212" sldId="316"/>
        </pc:sldMkLst>
      </pc:sldChg>
    </pc:docChg>
  </pc:docChgLst>
  <pc:docChgLst>
    <pc:chgData name="TABEI Nadir" userId="S::nadir.tabei@audencia.com::afe8b5b9-a79b-4c89-bd7b-611f1b190ab5" providerId="AD" clId="Web-{209DAEBA-BD1D-E0D9-A86C-925BD7ACA42C}"/>
    <pc:docChg chg="modSld">
      <pc:chgData name="TABEI Nadir" userId="S::nadir.tabei@audencia.com::afe8b5b9-a79b-4c89-bd7b-611f1b190ab5" providerId="AD" clId="Web-{209DAEBA-BD1D-E0D9-A86C-925BD7ACA42C}" dt="2022-12-06T22:44:45.359" v="11" actId="14100"/>
      <pc:docMkLst>
        <pc:docMk/>
      </pc:docMkLst>
      <pc:sldChg chg="modSp">
        <pc:chgData name="TABEI Nadir" userId="S::nadir.tabei@audencia.com::afe8b5b9-a79b-4c89-bd7b-611f1b190ab5" providerId="AD" clId="Web-{209DAEBA-BD1D-E0D9-A86C-925BD7ACA42C}" dt="2022-12-06T22:37:00.909" v="5" actId="20577"/>
        <pc:sldMkLst>
          <pc:docMk/>
          <pc:sldMk cId="0" sldId="268"/>
        </pc:sldMkLst>
        <pc:spChg chg="mod">
          <ac:chgData name="TABEI Nadir" userId="S::nadir.tabei@audencia.com::afe8b5b9-a79b-4c89-bd7b-611f1b190ab5" providerId="AD" clId="Web-{209DAEBA-BD1D-E0D9-A86C-925BD7ACA42C}" dt="2022-12-06T22:37:00.909" v="5" actId="20577"/>
          <ac:spMkLst>
            <pc:docMk/>
            <pc:sldMk cId="0" sldId="268"/>
            <ac:spMk id="1311" creationId="{00000000-0000-0000-0000-000000000000}"/>
          </ac:spMkLst>
        </pc:spChg>
      </pc:sldChg>
      <pc:sldChg chg="modSp">
        <pc:chgData name="TABEI Nadir" userId="S::nadir.tabei@audencia.com::afe8b5b9-a79b-4c89-bd7b-611f1b190ab5" providerId="AD" clId="Web-{209DAEBA-BD1D-E0D9-A86C-925BD7ACA42C}" dt="2022-12-06T22:44:45.359" v="11" actId="14100"/>
        <pc:sldMkLst>
          <pc:docMk/>
          <pc:sldMk cId="4104322425" sldId="305"/>
        </pc:sldMkLst>
        <pc:spChg chg="mod">
          <ac:chgData name="TABEI Nadir" userId="S::nadir.tabei@audencia.com::afe8b5b9-a79b-4c89-bd7b-611f1b190ab5" providerId="AD" clId="Web-{209DAEBA-BD1D-E0D9-A86C-925BD7ACA42C}" dt="2022-12-06T22:44:45.359" v="11" actId="14100"/>
          <ac:spMkLst>
            <pc:docMk/>
            <pc:sldMk cId="4104322425" sldId="305"/>
            <ac:spMk id="1070" creationId="{00000000-0000-0000-0000-000000000000}"/>
          </ac:spMkLst>
        </pc:spChg>
      </pc:sldChg>
    </pc:docChg>
  </pc:docChgLst>
  <pc:docChgLst>
    <pc:chgData name="TRAN Thi thuy trang" userId="S::thithuytrang.tran@audencia.com::9ccea3dd-22d3-448f-88f4-59d45eb9e082" providerId="AD" clId="Web-{0C9B108B-96EC-6644-2EAC-C9783B0369B4}"/>
    <pc:docChg chg="modSld">
      <pc:chgData name="TRAN Thi thuy trang" userId="S::thithuytrang.tran@audencia.com::9ccea3dd-22d3-448f-88f4-59d45eb9e082" providerId="AD" clId="Web-{0C9B108B-96EC-6644-2EAC-C9783B0369B4}" dt="2022-12-07T10:04:02.077" v="39" actId="1076"/>
      <pc:docMkLst>
        <pc:docMk/>
      </pc:docMkLst>
      <pc:sldChg chg="modSp">
        <pc:chgData name="TRAN Thi thuy trang" userId="S::thithuytrang.tran@audencia.com::9ccea3dd-22d3-448f-88f4-59d45eb9e082" providerId="AD" clId="Web-{0C9B108B-96EC-6644-2EAC-C9783B0369B4}" dt="2022-12-07T08:38:58.275" v="7" actId="1076"/>
        <pc:sldMkLst>
          <pc:docMk/>
          <pc:sldMk cId="0" sldId="263"/>
        </pc:sldMkLst>
        <pc:spChg chg="mod">
          <ac:chgData name="TRAN Thi thuy trang" userId="S::thithuytrang.tran@audencia.com::9ccea3dd-22d3-448f-88f4-59d45eb9e082" providerId="AD" clId="Web-{0C9B108B-96EC-6644-2EAC-C9783B0369B4}" dt="2022-12-07T08:38:58.275" v="7" actId="1076"/>
          <ac:spMkLst>
            <pc:docMk/>
            <pc:sldMk cId="0" sldId="263"/>
            <ac:spMk id="1092" creationId="{00000000-0000-0000-0000-000000000000}"/>
          </ac:spMkLst>
        </pc:spChg>
        <pc:spChg chg="mod">
          <ac:chgData name="TRAN Thi thuy trang" userId="S::thithuytrang.tran@audencia.com::9ccea3dd-22d3-448f-88f4-59d45eb9e082" providerId="AD" clId="Web-{0C9B108B-96EC-6644-2EAC-C9783B0369B4}" dt="2022-12-07T08:38:32.430" v="2" actId="20577"/>
          <ac:spMkLst>
            <pc:docMk/>
            <pc:sldMk cId="0" sldId="263"/>
            <ac:spMk id="1093" creationId="{00000000-0000-0000-0000-000000000000}"/>
          </ac:spMkLst>
        </pc:spChg>
      </pc:sldChg>
      <pc:sldChg chg="modSp">
        <pc:chgData name="TRAN Thi thuy trang" userId="S::thithuytrang.tran@audencia.com::9ccea3dd-22d3-448f-88f4-59d45eb9e082" providerId="AD" clId="Web-{0C9B108B-96EC-6644-2EAC-C9783B0369B4}" dt="2022-12-07T10:04:02.077" v="39" actId="1076"/>
        <pc:sldMkLst>
          <pc:docMk/>
          <pc:sldMk cId="0" sldId="265"/>
        </pc:sldMkLst>
        <pc:spChg chg="mod">
          <ac:chgData name="TRAN Thi thuy trang" userId="S::thithuytrang.tran@audencia.com::9ccea3dd-22d3-448f-88f4-59d45eb9e082" providerId="AD" clId="Web-{0C9B108B-96EC-6644-2EAC-C9783B0369B4}" dt="2022-12-07T10:03:16.482" v="26"/>
          <ac:spMkLst>
            <pc:docMk/>
            <pc:sldMk cId="0" sldId="265"/>
            <ac:spMk id="2" creationId="{5627C1EC-9F11-1430-3BF7-F3AF79CFC957}"/>
          </ac:spMkLst>
        </pc:spChg>
        <pc:spChg chg="mod">
          <ac:chgData name="TRAN Thi thuy trang" userId="S::thithuytrang.tran@audencia.com::9ccea3dd-22d3-448f-88f4-59d45eb9e082" providerId="AD" clId="Web-{0C9B108B-96EC-6644-2EAC-C9783B0369B4}" dt="2022-12-07T10:03:49.765" v="37" actId="1076"/>
          <ac:spMkLst>
            <pc:docMk/>
            <pc:sldMk cId="0" sldId="265"/>
            <ac:spMk id="12" creationId="{9B61A542-A306-84EE-A8AB-BE67A0D099DB}"/>
          </ac:spMkLst>
        </pc:spChg>
        <pc:spChg chg="mod">
          <ac:chgData name="TRAN Thi thuy trang" userId="S::thithuytrang.tran@audencia.com::9ccea3dd-22d3-448f-88f4-59d45eb9e082" providerId="AD" clId="Web-{0C9B108B-96EC-6644-2EAC-C9783B0369B4}" dt="2022-12-07T10:03:10.670" v="23"/>
          <ac:spMkLst>
            <pc:docMk/>
            <pc:sldMk cId="0" sldId="265"/>
            <ac:spMk id="1161" creationId="{00000000-0000-0000-0000-000000000000}"/>
          </ac:spMkLst>
        </pc:spChg>
        <pc:spChg chg="mod">
          <ac:chgData name="TRAN Thi thuy trang" userId="S::thithuytrang.tran@audencia.com::9ccea3dd-22d3-448f-88f4-59d45eb9e082" providerId="AD" clId="Web-{0C9B108B-96EC-6644-2EAC-C9783B0369B4}" dt="2022-12-07T10:03:49.765" v="36" actId="1076"/>
          <ac:spMkLst>
            <pc:docMk/>
            <pc:sldMk cId="0" sldId="265"/>
            <ac:spMk id="1162" creationId="{00000000-0000-0000-0000-000000000000}"/>
          </ac:spMkLst>
        </pc:spChg>
        <pc:grpChg chg="mod">
          <ac:chgData name="TRAN Thi thuy trang" userId="S::thithuytrang.tran@audencia.com::9ccea3dd-22d3-448f-88f4-59d45eb9e082" providerId="AD" clId="Web-{0C9B108B-96EC-6644-2EAC-C9783B0369B4}" dt="2022-12-07T10:04:02.077" v="39" actId="1076"/>
          <ac:grpSpMkLst>
            <pc:docMk/>
            <pc:sldMk cId="0" sldId="265"/>
            <ac:grpSpMk id="8" creationId="{D04DF7D0-022D-5787-606A-09C48FD541F6}"/>
          </ac:grpSpMkLst>
        </pc:grpChg>
        <pc:grpChg chg="mod">
          <ac:chgData name="TRAN Thi thuy trang" userId="S::thithuytrang.tran@audencia.com::9ccea3dd-22d3-448f-88f4-59d45eb9e082" providerId="AD" clId="Web-{0C9B108B-96EC-6644-2EAC-C9783B0369B4}" dt="2022-12-07T10:04:00.218" v="38" actId="1076"/>
          <ac:grpSpMkLst>
            <pc:docMk/>
            <pc:sldMk cId="0" sldId="265"/>
            <ac:grpSpMk id="9" creationId="{261BBAF5-8A2D-5781-7922-730FE10685E7}"/>
          </ac:grpSpMkLst>
        </pc:grpChg>
      </pc:sldChg>
      <pc:sldChg chg="modSp">
        <pc:chgData name="TRAN Thi thuy trang" userId="S::thithuytrang.tran@audencia.com::9ccea3dd-22d3-448f-88f4-59d45eb9e082" providerId="AD" clId="Web-{0C9B108B-96EC-6644-2EAC-C9783B0369B4}" dt="2022-12-07T08:39:54.151" v="20" actId="1076"/>
        <pc:sldMkLst>
          <pc:docMk/>
          <pc:sldMk cId="0" sldId="268"/>
        </pc:sldMkLst>
        <pc:spChg chg="mod">
          <ac:chgData name="TRAN Thi thuy trang" userId="S::thithuytrang.tran@audencia.com::9ccea3dd-22d3-448f-88f4-59d45eb9e082" providerId="AD" clId="Web-{0C9B108B-96EC-6644-2EAC-C9783B0369B4}" dt="2022-12-07T08:39:54.151" v="20" actId="1076"/>
          <ac:spMkLst>
            <pc:docMk/>
            <pc:sldMk cId="0" sldId="268"/>
            <ac:spMk id="1311" creationId="{00000000-0000-0000-0000-000000000000}"/>
          </ac:spMkLst>
        </pc:spChg>
      </pc:sldChg>
    </pc:docChg>
  </pc:docChgLst>
  <pc:docChgLst>
    <pc:chgData name="TOMY Melvin" userId="S::melvin.tomy@audencia.com::f0c76387-c4cf-4815-bddc-86c257222ce6" providerId="AD" clId="Web-{985FB494-0305-1F40-572F-F364FA80B8CE}"/>
    <pc:docChg chg="modSld">
      <pc:chgData name="TOMY Melvin" userId="S::melvin.tomy@audencia.com::f0c76387-c4cf-4815-bddc-86c257222ce6" providerId="AD" clId="Web-{985FB494-0305-1F40-572F-F364FA80B8CE}" dt="2022-12-07T08:59:26.886" v="47" actId="1076"/>
      <pc:docMkLst>
        <pc:docMk/>
      </pc:docMkLst>
      <pc:sldChg chg="modSp">
        <pc:chgData name="TOMY Melvin" userId="S::melvin.tomy@audencia.com::f0c76387-c4cf-4815-bddc-86c257222ce6" providerId="AD" clId="Web-{985FB494-0305-1F40-572F-F364FA80B8CE}" dt="2022-12-07T08:52:07.811" v="18" actId="20577"/>
        <pc:sldMkLst>
          <pc:docMk/>
          <pc:sldMk cId="0" sldId="263"/>
        </pc:sldMkLst>
        <pc:spChg chg="mod">
          <ac:chgData name="TOMY Melvin" userId="S::melvin.tomy@audencia.com::f0c76387-c4cf-4815-bddc-86c257222ce6" providerId="AD" clId="Web-{985FB494-0305-1F40-572F-F364FA80B8CE}" dt="2022-12-07T08:51:14.544" v="14" actId="20577"/>
          <ac:spMkLst>
            <pc:docMk/>
            <pc:sldMk cId="0" sldId="263"/>
            <ac:spMk id="1092" creationId="{00000000-0000-0000-0000-000000000000}"/>
          </ac:spMkLst>
        </pc:spChg>
        <pc:spChg chg="mod">
          <ac:chgData name="TOMY Melvin" userId="S::melvin.tomy@audencia.com::f0c76387-c4cf-4815-bddc-86c257222ce6" providerId="AD" clId="Web-{985FB494-0305-1F40-572F-F364FA80B8CE}" dt="2022-12-07T08:52:07.811" v="18" actId="20577"/>
          <ac:spMkLst>
            <pc:docMk/>
            <pc:sldMk cId="0" sldId="263"/>
            <ac:spMk id="1093" creationId="{00000000-0000-0000-0000-000000000000}"/>
          </ac:spMkLst>
        </pc:spChg>
      </pc:sldChg>
      <pc:sldChg chg="addSp delSp modSp">
        <pc:chgData name="TOMY Melvin" userId="S::melvin.tomy@audencia.com::f0c76387-c4cf-4815-bddc-86c257222ce6" providerId="AD" clId="Web-{985FB494-0305-1F40-572F-F364FA80B8CE}" dt="2022-12-07T08:59:26.886" v="47" actId="1076"/>
        <pc:sldMkLst>
          <pc:docMk/>
          <pc:sldMk cId="557581388" sldId="315"/>
        </pc:sldMkLst>
        <pc:spChg chg="mod">
          <ac:chgData name="TOMY Melvin" userId="S::melvin.tomy@audencia.com::f0c76387-c4cf-4815-bddc-86c257222ce6" providerId="AD" clId="Web-{985FB494-0305-1F40-572F-F364FA80B8CE}" dt="2022-12-07T08:58:49.807" v="43" actId="1076"/>
          <ac:spMkLst>
            <pc:docMk/>
            <pc:sldMk cId="557581388" sldId="315"/>
            <ac:spMk id="12" creationId="{C9456CE4-3654-F356-3F1F-6B03BEB2F26B}"/>
          </ac:spMkLst>
        </pc:spChg>
        <pc:spChg chg="mod">
          <ac:chgData name="TOMY Melvin" userId="S::melvin.tomy@audencia.com::f0c76387-c4cf-4815-bddc-86c257222ce6" providerId="AD" clId="Web-{985FB494-0305-1F40-572F-F364FA80B8CE}" dt="2022-12-07T08:58:23.400" v="40" actId="1076"/>
          <ac:spMkLst>
            <pc:docMk/>
            <pc:sldMk cId="557581388" sldId="315"/>
            <ac:spMk id="14" creationId="{19D32EC3-D4F1-21A7-5F86-95D7EBDF4DDC}"/>
          </ac:spMkLst>
        </pc:spChg>
        <pc:picChg chg="add mod">
          <ac:chgData name="TOMY Melvin" userId="S::melvin.tomy@audencia.com::f0c76387-c4cf-4815-bddc-86c257222ce6" providerId="AD" clId="Web-{985FB494-0305-1F40-572F-F364FA80B8CE}" dt="2022-12-07T08:59:26.886" v="47" actId="1076"/>
          <ac:picMkLst>
            <pc:docMk/>
            <pc:sldMk cId="557581388" sldId="315"/>
            <ac:picMk id="2" creationId="{7289D0FB-4F1E-54DE-3D48-4BD7A195C588}"/>
          </ac:picMkLst>
        </pc:picChg>
        <pc:picChg chg="add del mod">
          <ac:chgData name="TOMY Melvin" userId="S::melvin.tomy@audencia.com::f0c76387-c4cf-4815-bddc-86c257222ce6" providerId="AD" clId="Web-{985FB494-0305-1F40-572F-F364FA80B8CE}" dt="2022-12-07T08:55:24.614" v="26"/>
          <ac:picMkLst>
            <pc:docMk/>
            <pc:sldMk cId="557581388" sldId="315"/>
            <ac:picMk id="4" creationId="{9643F040-DCA5-2179-5586-046A2FCAF749}"/>
          </ac:picMkLst>
        </pc:picChg>
        <pc:picChg chg="add mod">
          <ac:chgData name="TOMY Melvin" userId="S::melvin.tomy@audencia.com::f0c76387-c4cf-4815-bddc-86c257222ce6" providerId="AD" clId="Web-{985FB494-0305-1F40-572F-F364FA80B8CE}" dt="2022-12-07T08:58:58.994" v="44" actId="1076"/>
          <ac:picMkLst>
            <pc:docMk/>
            <pc:sldMk cId="557581388" sldId="315"/>
            <ac:picMk id="5" creationId="{55EF3711-5542-C66F-A5E7-0E47EFBC3B55}"/>
          </ac:picMkLst>
        </pc:picChg>
        <pc:picChg chg="add mod">
          <ac:chgData name="TOMY Melvin" userId="S::melvin.tomy@audencia.com::f0c76387-c4cf-4815-bddc-86c257222ce6" providerId="AD" clId="Web-{985FB494-0305-1F40-572F-F364FA80B8CE}" dt="2022-12-07T08:59:10.057" v="45" actId="1076"/>
          <ac:picMkLst>
            <pc:docMk/>
            <pc:sldMk cId="557581388" sldId="315"/>
            <ac:picMk id="7" creationId="{76F1987D-623B-5D26-C35A-28112F8630C3}"/>
          </ac:picMkLst>
        </pc:picChg>
      </pc:sldChg>
    </pc:docChg>
  </pc:docChgLst>
  <pc:docChgLst>
    <pc:chgData name="SOK Sotheara" userId="744b672e-1941-4c72-8e7c-4e20ed910fa2" providerId="ADAL" clId="{FC5CBFC5-D0FF-3642-933D-09A8F0BBA300}"/>
    <pc:docChg chg="undo custSel addSld modSld">
      <pc:chgData name="SOK Sotheara" userId="744b672e-1941-4c72-8e7c-4e20ed910fa2" providerId="ADAL" clId="{FC5CBFC5-D0FF-3642-933D-09A8F0BBA300}" dt="2022-12-07T13:54:46.696" v="237" actId="164"/>
      <pc:docMkLst>
        <pc:docMk/>
      </pc:docMkLst>
      <pc:sldChg chg="modSp mod">
        <pc:chgData name="SOK Sotheara" userId="744b672e-1941-4c72-8e7c-4e20ed910fa2" providerId="ADAL" clId="{FC5CBFC5-D0FF-3642-933D-09A8F0BBA300}" dt="2022-12-06T23:15:09.833" v="9" actId="122"/>
        <pc:sldMkLst>
          <pc:docMk/>
          <pc:sldMk cId="0" sldId="256"/>
        </pc:sldMkLst>
        <pc:spChg chg="mod">
          <ac:chgData name="SOK Sotheara" userId="744b672e-1941-4c72-8e7c-4e20ed910fa2" providerId="ADAL" clId="{FC5CBFC5-D0FF-3642-933D-09A8F0BBA300}" dt="2022-12-06T23:15:09.833" v="9" actId="122"/>
          <ac:spMkLst>
            <pc:docMk/>
            <pc:sldMk cId="0" sldId="256"/>
            <ac:spMk id="967" creationId="{00000000-0000-0000-0000-000000000000}"/>
          </ac:spMkLst>
        </pc:spChg>
        <pc:picChg chg="mod">
          <ac:chgData name="SOK Sotheara" userId="744b672e-1941-4c72-8e7c-4e20ed910fa2" providerId="ADAL" clId="{FC5CBFC5-D0FF-3642-933D-09A8F0BBA300}" dt="2022-12-06T23:14:50.250" v="3" actId="1076"/>
          <ac:picMkLst>
            <pc:docMk/>
            <pc:sldMk cId="0" sldId="256"/>
            <ac:picMk id="3" creationId="{2FA5E13E-E4CA-25C6-B248-AFBAB08109E1}"/>
          </ac:picMkLst>
        </pc:picChg>
      </pc:sldChg>
      <pc:sldChg chg="modSp mod">
        <pc:chgData name="SOK Sotheara" userId="744b672e-1941-4c72-8e7c-4e20ed910fa2" providerId="ADAL" clId="{FC5CBFC5-D0FF-3642-933D-09A8F0BBA300}" dt="2022-12-06T23:15:41.968" v="14" actId="20577"/>
        <pc:sldMkLst>
          <pc:docMk/>
          <pc:sldMk cId="0" sldId="258"/>
        </pc:sldMkLst>
        <pc:spChg chg="mod">
          <ac:chgData name="SOK Sotheara" userId="744b672e-1941-4c72-8e7c-4e20ed910fa2" providerId="ADAL" clId="{FC5CBFC5-D0FF-3642-933D-09A8F0BBA300}" dt="2022-12-06T23:15:38.299" v="12" actId="20577"/>
          <ac:spMkLst>
            <pc:docMk/>
            <pc:sldMk cId="0" sldId="258"/>
            <ac:spMk id="1012" creationId="{00000000-0000-0000-0000-000000000000}"/>
          </ac:spMkLst>
        </pc:spChg>
        <pc:spChg chg="mod">
          <ac:chgData name="SOK Sotheara" userId="744b672e-1941-4c72-8e7c-4e20ed910fa2" providerId="ADAL" clId="{FC5CBFC5-D0FF-3642-933D-09A8F0BBA300}" dt="2022-12-06T23:15:34.587" v="10" actId="20577"/>
          <ac:spMkLst>
            <pc:docMk/>
            <pc:sldMk cId="0" sldId="258"/>
            <ac:spMk id="1015" creationId="{00000000-0000-0000-0000-000000000000}"/>
          </ac:spMkLst>
        </pc:spChg>
        <pc:spChg chg="mod">
          <ac:chgData name="SOK Sotheara" userId="744b672e-1941-4c72-8e7c-4e20ed910fa2" providerId="ADAL" clId="{FC5CBFC5-D0FF-3642-933D-09A8F0BBA300}" dt="2022-12-06T23:15:41.968" v="14" actId="20577"/>
          <ac:spMkLst>
            <pc:docMk/>
            <pc:sldMk cId="0" sldId="258"/>
            <ac:spMk id="1018" creationId="{00000000-0000-0000-0000-000000000000}"/>
          </ac:spMkLst>
        </pc:spChg>
      </pc:sldChg>
      <pc:sldChg chg="modSp mod">
        <pc:chgData name="SOK Sotheara" userId="744b672e-1941-4c72-8e7c-4e20ed910fa2" providerId="ADAL" clId="{FC5CBFC5-D0FF-3642-933D-09A8F0BBA300}" dt="2022-12-06T23:16:02.368" v="19" actId="20577"/>
        <pc:sldMkLst>
          <pc:docMk/>
          <pc:sldMk cId="0" sldId="261"/>
        </pc:sldMkLst>
        <pc:spChg chg="mod">
          <ac:chgData name="SOK Sotheara" userId="744b672e-1941-4c72-8e7c-4e20ed910fa2" providerId="ADAL" clId="{FC5CBFC5-D0FF-3642-933D-09A8F0BBA300}" dt="2022-12-06T23:15:49.257" v="18" actId="20577"/>
          <ac:spMkLst>
            <pc:docMk/>
            <pc:sldMk cId="0" sldId="261"/>
            <ac:spMk id="1069" creationId="{00000000-0000-0000-0000-000000000000}"/>
          </ac:spMkLst>
        </pc:spChg>
        <pc:spChg chg="mod">
          <ac:chgData name="SOK Sotheara" userId="744b672e-1941-4c72-8e7c-4e20ed910fa2" providerId="ADAL" clId="{FC5CBFC5-D0FF-3642-933D-09A8F0BBA300}" dt="2022-12-06T23:16:02.368" v="19" actId="20577"/>
          <ac:spMkLst>
            <pc:docMk/>
            <pc:sldMk cId="0" sldId="261"/>
            <ac:spMk id="1070" creationId="{00000000-0000-0000-0000-000000000000}"/>
          </ac:spMkLst>
        </pc:spChg>
      </pc:sldChg>
      <pc:sldChg chg="modSp mod">
        <pc:chgData name="SOK Sotheara" userId="744b672e-1941-4c72-8e7c-4e20ed910fa2" providerId="ADAL" clId="{FC5CBFC5-D0FF-3642-933D-09A8F0BBA300}" dt="2022-12-07T12:42:38.762" v="226" actId="1076"/>
        <pc:sldMkLst>
          <pc:docMk/>
          <pc:sldMk cId="0" sldId="263"/>
        </pc:sldMkLst>
        <pc:spChg chg="mod">
          <ac:chgData name="SOK Sotheara" userId="744b672e-1941-4c72-8e7c-4e20ed910fa2" providerId="ADAL" clId="{FC5CBFC5-D0FF-3642-933D-09A8F0BBA300}" dt="2022-12-06T23:21:35.549" v="43" actId="20577"/>
          <ac:spMkLst>
            <pc:docMk/>
            <pc:sldMk cId="0" sldId="263"/>
            <ac:spMk id="1085" creationId="{00000000-0000-0000-0000-000000000000}"/>
          </ac:spMkLst>
        </pc:spChg>
        <pc:spChg chg="mod">
          <ac:chgData name="SOK Sotheara" userId="744b672e-1941-4c72-8e7c-4e20ed910fa2" providerId="ADAL" clId="{FC5CBFC5-D0FF-3642-933D-09A8F0BBA300}" dt="2022-12-07T12:42:38.762" v="226" actId="1076"/>
          <ac:spMkLst>
            <pc:docMk/>
            <pc:sldMk cId="0" sldId="263"/>
            <ac:spMk id="1093" creationId="{00000000-0000-0000-0000-000000000000}"/>
          </ac:spMkLst>
        </pc:spChg>
      </pc:sldChg>
      <pc:sldChg chg="modSp mod">
        <pc:chgData name="SOK Sotheara" userId="744b672e-1941-4c72-8e7c-4e20ed910fa2" providerId="ADAL" clId="{FC5CBFC5-D0FF-3642-933D-09A8F0BBA300}" dt="2022-12-07T12:46:36.719" v="228" actId="115"/>
        <pc:sldMkLst>
          <pc:docMk/>
          <pc:sldMk cId="0" sldId="265"/>
        </pc:sldMkLst>
        <pc:spChg chg="mod">
          <ac:chgData name="SOK Sotheara" userId="744b672e-1941-4c72-8e7c-4e20ed910fa2" providerId="ADAL" clId="{FC5CBFC5-D0FF-3642-933D-09A8F0BBA300}" dt="2022-12-07T12:46:36.719" v="228" actId="115"/>
          <ac:spMkLst>
            <pc:docMk/>
            <pc:sldMk cId="0" sldId="265"/>
            <ac:spMk id="1164" creationId="{00000000-0000-0000-0000-000000000000}"/>
          </ac:spMkLst>
        </pc:spChg>
      </pc:sldChg>
      <pc:sldChg chg="modSp mod">
        <pc:chgData name="SOK Sotheara" userId="744b672e-1941-4c72-8e7c-4e20ed910fa2" providerId="ADAL" clId="{FC5CBFC5-D0FF-3642-933D-09A8F0BBA300}" dt="2022-12-06T23:16:26.163" v="39" actId="20577"/>
        <pc:sldMkLst>
          <pc:docMk/>
          <pc:sldMk cId="0" sldId="268"/>
        </pc:sldMkLst>
        <pc:spChg chg="mod">
          <ac:chgData name="SOK Sotheara" userId="744b672e-1941-4c72-8e7c-4e20ed910fa2" providerId="ADAL" clId="{FC5CBFC5-D0FF-3642-933D-09A8F0BBA300}" dt="2022-12-06T23:16:26.163" v="39" actId="20577"/>
          <ac:spMkLst>
            <pc:docMk/>
            <pc:sldMk cId="0" sldId="268"/>
            <ac:spMk id="1311" creationId="{00000000-0000-0000-0000-000000000000}"/>
          </ac:spMkLst>
        </pc:spChg>
      </pc:sldChg>
      <pc:sldChg chg="modSp mod">
        <pc:chgData name="SOK Sotheara" userId="744b672e-1941-4c72-8e7c-4e20ed910fa2" providerId="ADAL" clId="{FC5CBFC5-D0FF-3642-933D-09A8F0BBA300}" dt="2022-12-06T23:16:49.693" v="41" actId="20577"/>
        <pc:sldMkLst>
          <pc:docMk/>
          <pc:sldMk cId="3896545177" sldId="303"/>
        </pc:sldMkLst>
        <pc:spChg chg="mod">
          <ac:chgData name="SOK Sotheara" userId="744b672e-1941-4c72-8e7c-4e20ed910fa2" providerId="ADAL" clId="{FC5CBFC5-D0FF-3642-933D-09A8F0BBA300}" dt="2022-12-06T23:16:49.693" v="41" actId="20577"/>
          <ac:spMkLst>
            <pc:docMk/>
            <pc:sldMk cId="3896545177" sldId="303"/>
            <ac:spMk id="1069" creationId="{00000000-0000-0000-0000-000000000000}"/>
          </ac:spMkLst>
        </pc:spChg>
      </pc:sldChg>
      <pc:sldChg chg="modSp mod">
        <pc:chgData name="SOK Sotheara" userId="744b672e-1941-4c72-8e7c-4e20ed910fa2" providerId="ADAL" clId="{FC5CBFC5-D0FF-3642-933D-09A8F0BBA300}" dt="2022-12-07T00:21:36.846" v="214"/>
        <pc:sldMkLst>
          <pc:docMk/>
          <pc:sldMk cId="4104322425" sldId="305"/>
        </pc:sldMkLst>
        <pc:spChg chg="mod">
          <ac:chgData name="SOK Sotheara" userId="744b672e-1941-4c72-8e7c-4e20ed910fa2" providerId="ADAL" clId="{FC5CBFC5-D0FF-3642-933D-09A8F0BBA300}" dt="2022-12-06T23:25:14.358" v="47" actId="20577"/>
          <ac:spMkLst>
            <pc:docMk/>
            <pc:sldMk cId="4104322425" sldId="305"/>
            <ac:spMk id="1069" creationId="{00000000-0000-0000-0000-000000000000}"/>
          </ac:spMkLst>
        </pc:spChg>
        <pc:spChg chg="mod">
          <ac:chgData name="SOK Sotheara" userId="744b672e-1941-4c72-8e7c-4e20ed910fa2" providerId="ADAL" clId="{FC5CBFC5-D0FF-3642-933D-09A8F0BBA300}" dt="2022-12-07T00:21:36.846" v="214"/>
          <ac:spMkLst>
            <pc:docMk/>
            <pc:sldMk cId="4104322425" sldId="305"/>
            <ac:spMk id="1070" creationId="{00000000-0000-0000-0000-000000000000}"/>
          </ac:spMkLst>
        </pc:spChg>
      </pc:sldChg>
      <pc:sldChg chg="addSp modSp mod">
        <pc:chgData name="SOK Sotheara" userId="744b672e-1941-4c72-8e7c-4e20ed910fa2" providerId="ADAL" clId="{FC5CBFC5-D0FF-3642-933D-09A8F0BBA300}" dt="2022-12-07T13:54:46.696" v="237" actId="164"/>
        <pc:sldMkLst>
          <pc:docMk/>
          <pc:sldMk cId="2496090650" sldId="314"/>
        </pc:sldMkLst>
        <pc:spChg chg="mod">
          <ac:chgData name="SOK Sotheara" userId="744b672e-1941-4c72-8e7c-4e20ed910fa2" providerId="ADAL" clId="{FC5CBFC5-D0FF-3642-933D-09A8F0BBA300}" dt="2022-12-07T13:53:23.244" v="230" actId="164"/>
          <ac:spMkLst>
            <pc:docMk/>
            <pc:sldMk cId="2496090650" sldId="314"/>
            <ac:spMk id="2" creationId="{5279C0B1-A597-9AC4-58F5-F34F53C85C29}"/>
          </ac:spMkLst>
        </pc:spChg>
        <pc:spChg chg="mod">
          <ac:chgData name="SOK Sotheara" userId="744b672e-1941-4c72-8e7c-4e20ed910fa2" providerId="ADAL" clId="{FC5CBFC5-D0FF-3642-933D-09A8F0BBA300}" dt="2022-12-07T13:53:28.297" v="231" actId="164"/>
          <ac:spMkLst>
            <pc:docMk/>
            <pc:sldMk cId="2496090650" sldId="314"/>
            <ac:spMk id="4" creationId="{5C93A5DA-C1A1-94E4-7B58-1C14579C5485}"/>
          </ac:spMkLst>
        </pc:spChg>
        <pc:spChg chg="mod">
          <ac:chgData name="SOK Sotheara" userId="744b672e-1941-4c72-8e7c-4e20ed910fa2" providerId="ADAL" clId="{FC5CBFC5-D0FF-3642-933D-09A8F0BBA300}" dt="2022-12-07T13:53:45.143" v="232" actId="164"/>
          <ac:spMkLst>
            <pc:docMk/>
            <pc:sldMk cId="2496090650" sldId="314"/>
            <ac:spMk id="6" creationId="{153C3033-92B0-09E4-2A97-B6C562C81313}"/>
          </ac:spMkLst>
        </pc:spChg>
        <pc:spChg chg="mod">
          <ac:chgData name="SOK Sotheara" userId="744b672e-1941-4c72-8e7c-4e20ed910fa2" providerId="ADAL" clId="{FC5CBFC5-D0FF-3642-933D-09A8F0BBA300}" dt="2022-12-07T13:53:12.700" v="229" actId="164"/>
          <ac:spMkLst>
            <pc:docMk/>
            <pc:sldMk cId="2496090650" sldId="314"/>
            <ac:spMk id="8" creationId="{4425B97A-C219-1CFF-238A-9721B279FF03}"/>
          </ac:spMkLst>
        </pc:spChg>
        <pc:spChg chg="mod">
          <ac:chgData name="SOK Sotheara" userId="744b672e-1941-4c72-8e7c-4e20ed910fa2" providerId="ADAL" clId="{FC5CBFC5-D0FF-3642-933D-09A8F0BBA300}" dt="2022-12-07T13:53:12.700" v="229" actId="164"/>
          <ac:spMkLst>
            <pc:docMk/>
            <pc:sldMk cId="2496090650" sldId="314"/>
            <ac:spMk id="9" creationId="{18484E24-DFD9-7CFE-09E4-FA0D8F4B5050}"/>
          </ac:spMkLst>
        </pc:spChg>
        <pc:spChg chg="mod">
          <ac:chgData name="SOK Sotheara" userId="744b672e-1941-4c72-8e7c-4e20ed910fa2" providerId="ADAL" clId="{FC5CBFC5-D0FF-3642-933D-09A8F0BBA300}" dt="2022-12-07T13:53:23.244" v="230" actId="164"/>
          <ac:spMkLst>
            <pc:docMk/>
            <pc:sldMk cId="2496090650" sldId="314"/>
            <ac:spMk id="44" creationId="{3CAFD8AF-204E-92C0-289A-501C2625A756}"/>
          </ac:spMkLst>
        </pc:spChg>
        <pc:spChg chg="mod">
          <ac:chgData name="SOK Sotheara" userId="744b672e-1941-4c72-8e7c-4e20ed910fa2" providerId="ADAL" clId="{FC5CBFC5-D0FF-3642-933D-09A8F0BBA300}" dt="2022-12-07T13:53:28.297" v="231" actId="164"/>
          <ac:spMkLst>
            <pc:docMk/>
            <pc:sldMk cId="2496090650" sldId="314"/>
            <ac:spMk id="45" creationId="{BBEA1F93-1F43-F9B1-99CF-EADE31DA3429}"/>
          </ac:spMkLst>
        </pc:spChg>
        <pc:spChg chg="mod">
          <ac:chgData name="SOK Sotheara" userId="744b672e-1941-4c72-8e7c-4e20ed910fa2" providerId="ADAL" clId="{FC5CBFC5-D0FF-3642-933D-09A8F0BBA300}" dt="2022-12-07T13:53:45.143" v="232" actId="164"/>
          <ac:spMkLst>
            <pc:docMk/>
            <pc:sldMk cId="2496090650" sldId="314"/>
            <ac:spMk id="46" creationId="{1879DBE3-6940-7803-A79C-3E52653233A5}"/>
          </ac:spMkLst>
        </pc:spChg>
        <pc:spChg chg="mod">
          <ac:chgData name="SOK Sotheara" userId="744b672e-1941-4c72-8e7c-4e20ed910fa2" providerId="ADAL" clId="{FC5CBFC5-D0FF-3642-933D-09A8F0BBA300}" dt="2022-12-07T00:22:19.350" v="218" actId="403"/>
          <ac:spMkLst>
            <pc:docMk/>
            <pc:sldMk cId="2496090650" sldId="314"/>
            <ac:spMk id="1035" creationId="{00000000-0000-0000-0000-000000000000}"/>
          </ac:spMkLst>
        </pc:spChg>
        <pc:grpChg chg="add mod">
          <ac:chgData name="SOK Sotheara" userId="744b672e-1941-4c72-8e7c-4e20ed910fa2" providerId="ADAL" clId="{FC5CBFC5-D0FF-3642-933D-09A8F0BBA300}" dt="2022-12-07T13:53:12.700" v="229" actId="164"/>
          <ac:grpSpMkLst>
            <pc:docMk/>
            <pc:sldMk cId="2496090650" sldId="314"/>
            <ac:grpSpMk id="3" creationId="{6AD3740A-D760-D622-415D-FB47AB4326D4}"/>
          </ac:grpSpMkLst>
        </pc:grpChg>
        <pc:grpChg chg="add mod">
          <ac:chgData name="SOK Sotheara" userId="744b672e-1941-4c72-8e7c-4e20ed910fa2" providerId="ADAL" clId="{FC5CBFC5-D0FF-3642-933D-09A8F0BBA300}" dt="2022-12-07T13:54:05.112" v="235" actId="164"/>
          <ac:grpSpMkLst>
            <pc:docMk/>
            <pc:sldMk cId="2496090650" sldId="314"/>
            <ac:grpSpMk id="5" creationId="{B924F0EB-715A-92B4-B806-853805A6B33F}"/>
          </ac:grpSpMkLst>
        </pc:grpChg>
        <pc:grpChg chg="add mod">
          <ac:chgData name="SOK Sotheara" userId="744b672e-1941-4c72-8e7c-4e20ed910fa2" providerId="ADAL" clId="{FC5CBFC5-D0FF-3642-933D-09A8F0BBA300}" dt="2022-12-07T13:54:27.959" v="236" actId="164"/>
          <ac:grpSpMkLst>
            <pc:docMk/>
            <pc:sldMk cId="2496090650" sldId="314"/>
            <ac:grpSpMk id="7" creationId="{72368B48-D73E-D0F1-145A-AEFF405AFDF1}"/>
          </ac:grpSpMkLst>
        </pc:grpChg>
        <pc:grpChg chg="mod">
          <ac:chgData name="SOK Sotheara" userId="744b672e-1941-4c72-8e7c-4e20ed910fa2" providerId="ADAL" clId="{FC5CBFC5-D0FF-3642-933D-09A8F0BBA300}" dt="2022-12-07T13:53:23.244" v="230" actId="164"/>
          <ac:grpSpMkLst>
            <pc:docMk/>
            <pc:sldMk cId="2496090650" sldId="314"/>
            <ac:grpSpMk id="13" creationId="{C1BCE499-20D0-4E6B-BB2C-9608BD863B04}"/>
          </ac:grpSpMkLst>
        </pc:grpChg>
        <pc:grpChg chg="mod">
          <ac:chgData name="SOK Sotheara" userId="744b672e-1941-4c72-8e7c-4e20ed910fa2" providerId="ADAL" clId="{FC5CBFC5-D0FF-3642-933D-09A8F0BBA300}" dt="2022-12-07T13:54:46.696" v="237" actId="164"/>
          <ac:grpSpMkLst>
            <pc:docMk/>
            <pc:sldMk cId="2496090650" sldId="314"/>
            <ac:grpSpMk id="16" creationId="{EB627158-0C14-EB57-3CC4-32F1DE76F76D}"/>
          </ac:grpSpMkLst>
        </pc:grpChg>
        <pc:grpChg chg="mod">
          <ac:chgData name="SOK Sotheara" userId="744b672e-1941-4c72-8e7c-4e20ed910fa2" providerId="ADAL" clId="{FC5CBFC5-D0FF-3642-933D-09A8F0BBA300}" dt="2022-12-07T13:53:28.297" v="231" actId="164"/>
          <ac:grpSpMkLst>
            <pc:docMk/>
            <pc:sldMk cId="2496090650" sldId="314"/>
            <ac:grpSpMk id="19" creationId="{67C9ED06-D3B4-B7B4-D2CE-736CBE0A7CA4}"/>
          </ac:grpSpMkLst>
        </pc:grpChg>
        <pc:grpChg chg="mod">
          <ac:chgData name="SOK Sotheara" userId="744b672e-1941-4c72-8e7c-4e20ed910fa2" providerId="ADAL" clId="{FC5CBFC5-D0FF-3642-933D-09A8F0BBA300}" dt="2022-12-07T13:53:12.700" v="229" actId="164"/>
          <ac:grpSpMkLst>
            <pc:docMk/>
            <pc:sldMk cId="2496090650" sldId="314"/>
            <ac:grpSpMk id="22" creationId="{B4D502FE-2A39-26CD-3B5D-5A44E08B0F1C}"/>
          </ac:grpSpMkLst>
        </pc:grpChg>
        <pc:grpChg chg="mod">
          <ac:chgData name="SOK Sotheara" userId="744b672e-1941-4c72-8e7c-4e20ed910fa2" providerId="ADAL" clId="{FC5CBFC5-D0FF-3642-933D-09A8F0BBA300}" dt="2022-12-07T13:53:45.143" v="232" actId="164"/>
          <ac:grpSpMkLst>
            <pc:docMk/>
            <pc:sldMk cId="2496090650" sldId="314"/>
            <ac:grpSpMk id="31" creationId="{86F1F1DF-1A4B-2E09-8517-8C153E044DA5}"/>
          </ac:grpSpMkLst>
        </pc:grpChg>
        <pc:grpChg chg="mod">
          <ac:chgData name="SOK Sotheara" userId="744b672e-1941-4c72-8e7c-4e20ed910fa2" providerId="ADAL" clId="{FC5CBFC5-D0FF-3642-933D-09A8F0BBA300}" dt="2022-12-07T13:54:05.112" v="235" actId="164"/>
          <ac:grpSpMkLst>
            <pc:docMk/>
            <pc:sldMk cId="2496090650" sldId="314"/>
            <ac:grpSpMk id="36" creationId="{43A6F33E-47E3-AF02-DB46-BBCEF9A57B90}"/>
          </ac:grpSpMkLst>
        </pc:grpChg>
        <pc:grpChg chg="mod">
          <ac:chgData name="SOK Sotheara" userId="744b672e-1941-4c72-8e7c-4e20ed910fa2" providerId="ADAL" clId="{FC5CBFC5-D0FF-3642-933D-09A8F0BBA300}" dt="2022-12-07T13:54:27.959" v="236" actId="164"/>
          <ac:grpSpMkLst>
            <pc:docMk/>
            <pc:sldMk cId="2496090650" sldId="314"/>
            <ac:grpSpMk id="39" creationId="{1AFD9358-A823-0F7C-F7BF-0D516630CF2C}"/>
          </ac:grpSpMkLst>
        </pc:grpChg>
        <pc:grpChg chg="add mod">
          <ac:chgData name="SOK Sotheara" userId="744b672e-1941-4c72-8e7c-4e20ed910fa2" providerId="ADAL" clId="{FC5CBFC5-D0FF-3642-933D-09A8F0BBA300}" dt="2022-12-07T13:54:46.696" v="237" actId="164"/>
          <ac:grpSpMkLst>
            <pc:docMk/>
            <pc:sldMk cId="2496090650" sldId="314"/>
            <ac:grpSpMk id="47" creationId="{378FC1BD-C153-0E2D-4463-3C1604D0BB5E}"/>
          </ac:grpSpMkLst>
        </pc:grpChg>
        <pc:grpChg chg="add mod">
          <ac:chgData name="SOK Sotheara" userId="744b672e-1941-4c72-8e7c-4e20ed910fa2" providerId="ADAL" clId="{FC5CBFC5-D0FF-3642-933D-09A8F0BBA300}" dt="2022-12-07T13:54:05.112" v="235" actId="164"/>
          <ac:grpSpMkLst>
            <pc:docMk/>
            <pc:sldMk cId="2496090650" sldId="314"/>
            <ac:grpSpMk id="48" creationId="{4D010955-5A94-3165-08D2-BD5D1103246C}"/>
          </ac:grpSpMkLst>
        </pc:grpChg>
        <pc:grpChg chg="add mod">
          <ac:chgData name="SOK Sotheara" userId="744b672e-1941-4c72-8e7c-4e20ed910fa2" providerId="ADAL" clId="{FC5CBFC5-D0FF-3642-933D-09A8F0BBA300}" dt="2022-12-07T13:54:27.959" v="236" actId="164"/>
          <ac:grpSpMkLst>
            <pc:docMk/>
            <pc:sldMk cId="2496090650" sldId="314"/>
            <ac:grpSpMk id="49" creationId="{45AFAFA9-50CC-7683-D307-0931ECD40AD6}"/>
          </ac:grpSpMkLst>
        </pc:grpChg>
        <pc:grpChg chg="add mod">
          <ac:chgData name="SOK Sotheara" userId="744b672e-1941-4c72-8e7c-4e20ed910fa2" providerId="ADAL" clId="{FC5CBFC5-D0FF-3642-933D-09A8F0BBA300}" dt="2022-12-07T13:54:46.696" v="237" actId="164"/>
          <ac:grpSpMkLst>
            <pc:docMk/>
            <pc:sldMk cId="2496090650" sldId="314"/>
            <ac:grpSpMk id="50" creationId="{BFD4BC3E-43CA-FCB4-EBB6-415F1FFFE3E3}"/>
          </ac:grpSpMkLst>
        </pc:grpChg>
      </pc:sldChg>
      <pc:sldChg chg="addSp delSp modSp add mod">
        <pc:chgData name="SOK Sotheara" userId="744b672e-1941-4c72-8e7c-4e20ed910fa2" providerId="ADAL" clId="{FC5CBFC5-D0FF-3642-933D-09A8F0BBA300}" dt="2022-12-07T00:22:49.967" v="224" actId="404"/>
        <pc:sldMkLst>
          <pc:docMk/>
          <pc:sldMk cId="3554672212" sldId="316"/>
        </pc:sldMkLst>
        <pc:spChg chg="mod">
          <ac:chgData name="SOK Sotheara" userId="744b672e-1941-4c72-8e7c-4e20ed910fa2" providerId="ADAL" clId="{FC5CBFC5-D0FF-3642-933D-09A8F0BBA300}" dt="2022-12-07T00:14:59.480" v="196" actId="1076"/>
          <ac:spMkLst>
            <pc:docMk/>
            <pc:sldMk cId="3554672212" sldId="316"/>
            <ac:spMk id="2" creationId="{5279C0B1-A597-9AC4-58F5-F34F53C85C29}"/>
          </ac:spMkLst>
        </pc:spChg>
        <pc:spChg chg="add mod">
          <ac:chgData name="SOK Sotheara" userId="744b672e-1941-4c72-8e7c-4e20ed910fa2" providerId="ADAL" clId="{FC5CBFC5-D0FF-3642-933D-09A8F0BBA300}" dt="2022-12-07T00:09:33.782" v="93"/>
          <ac:spMkLst>
            <pc:docMk/>
            <pc:sldMk cId="3554672212" sldId="316"/>
            <ac:spMk id="3" creationId="{7555BE15-7727-5905-CCF0-F746A4BC681E}"/>
          </ac:spMkLst>
        </pc:spChg>
        <pc:spChg chg="mod">
          <ac:chgData name="SOK Sotheara" userId="744b672e-1941-4c72-8e7c-4e20ed910fa2" providerId="ADAL" clId="{FC5CBFC5-D0FF-3642-933D-09A8F0BBA300}" dt="2022-12-07T00:17:08.026" v="210" actId="207"/>
          <ac:spMkLst>
            <pc:docMk/>
            <pc:sldMk cId="3554672212" sldId="316"/>
            <ac:spMk id="4" creationId="{5C93A5DA-C1A1-94E4-7B58-1C14579C5485}"/>
          </ac:spMkLst>
        </pc:spChg>
        <pc:spChg chg="add mod">
          <ac:chgData name="SOK Sotheara" userId="744b672e-1941-4c72-8e7c-4e20ed910fa2" providerId="ADAL" clId="{FC5CBFC5-D0FF-3642-933D-09A8F0BBA300}" dt="2022-12-07T00:09:33.782" v="93"/>
          <ac:spMkLst>
            <pc:docMk/>
            <pc:sldMk cId="3554672212" sldId="316"/>
            <ac:spMk id="5" creationId="{ED8A7780-A874-6391-C802-688BDB602346}"/>
          </ac:spMkLst>
        </pc:spChg>
        <pc:spChg chg="mod">
          <ac:chgData name="SOK Sotheara" userId="744b672e-1941-4c72-8e7c-4e20ed910fa2" providerId="ADAL" clId="{FC5CBFC5-D0FF-3642-933D-09A8F0BBA300}" dt="2022-12-07T00:15:06.303" v="199" actId="403"/>
          <ac:spMkLst>
            <pc:docMk/>
            <pc:sldMk cId="3554672212" sldId="316"/>
            <ac:spMk id="6" creationId="{153C3033-92B0-09E4-2A97-B6C562C81313}"/>
          </ac:spMkLst>
        </pc:spChg>
        <pc:spChg chg="add mod">
          <ac:chgData name="SOK Sotheara" userId="744b672e-1941-4c72-8e7c-4e20ed910fa2" providerId="ADAL" clId="{FC5CBFC5-D0FF-3642-933D-09A8F0BBA300}" dt="2022-12-07T00:09:33.782" v="93"/>
          <ac:spMkLst>
            <pc:docMk/>
            <pc:sldMk cId="3554672212" sldId="316"/>
            <ac:spMk id="7" creationId="{89FD33C3-B3AB-2A2E-EFE3-506CB6C5E424}"/>
          </ac:spMkLst>
        </pc:spChg>
        <pc:spChg chg="mod">
          <ac:chgData name="SOK Sotheara" userId="744b672e-1941-4c72-8e7c-4e20ed910fa2" providerId="ADAL" clId="{FC5CBFC5-D0FF-3642-933D-09A8F0BBA300}" dt="2022-12-07T00:15:13.414" v="202" actId="1076"/>
          <ac:spMkLst>
            <pc:docMk/>
            <pc:sldMk cId="3554672212" sldId="316"/>
            <ac:spMk id="8" creationId="{4425B97A-C219-1CFF-238A-9721B279FF03}"/>
          </ac:spMkLst>
        </pc:spChg>
        <pc:spChg chg="del">
          <ac:chgData name="SOK Sotheara" userId="744b672e-1941-4c72-8e7c-4e20ed910fa2" providerId="ADAL" clId="{FC5CBFC5-D0FF-3642-933D-09A8F0BBA300}" dt="2022-12-07T00:06:10.695" v="70" actId="478"/>
          <ac:spMkLst>
            <pc:docMk/>
            <pc:sldMk cId="3554672212" sldId="316"/>
            <ac:spMk id="9" creationId="{18484E24-DFD9-7CFE-09E4-FA0D8F4B5050}"/>
          </ac:spMkLst>
        </pc:spChg>
        <pc:spChg chg="del">
          <ac:chgData name="SOK Sotheara" userId="744b672e-1941-4c72-8e7c-4e20ed910fa2" providerId="ADAL" clId="{FC5CBFC5-D0FF-3642-933D-09A8F0BBA300}" dt="2022-12-07T00:06:10.695" v="70" actId="478"/>
          <ac:spMkLst>
            <pc:docMk/>
            <pc:sldMk cId="3554672212" sldId="316"/>
            <ac:spMk id="44" creationId="{3CAFD8AF-204E-92C0-289A-501C2625A756}"/>
          </ac:spMkLst>
        </pc:spChg>
        <pc:spChg chg="del">
          <ac:chgData name="SOK Sotheara" userId="744b672e-1941-4c72-8e7c-4e20ed910fa2" providerId="ADAL" clId="{FC5CBFC5-D0FF-3642-933D-09A8F0BBA300}" dt="2022-12-07T00:06:10.695" v="70" actId="478"/>
          <ac:spMkLst>
            <pc:docMk/>
            <pc:sldMk cId="3554672212" sldId="316"/>
            <ac:spMk id="45" creationId="{BBEA1F93-1F43-F9B1-99CF-EADE31DA3429}"/>
          </ac:spMkLst>
        </pc:spChg>
        <pc:spChg chg="del">
          <ac:chgData name="SOK Sotheara" userId="744b672e-1941-4c72-8e7c-4e20ed910fa2" providerId="ADAL" clId="{FC5CBFC5-D0FF-3642-933D-09A8F0BBA300}" dt="2022-12-07T00:06:10.695" v="70" actId="478"/>
          <ac:spMkLst>
            <pc:docMk/>
            <pc:sldMk cId="3554672212" sldId="316"/>
            <ac:spMk id="46" creationId="{1879DBE3-6940-7803-A79C-3E52653233A5}"/>
          </ac:spMkLst>
        </pc:spChg>
        <pc:spChg chg="add mod">
          <ac:chgData name="SOK Sotheara" userId="744b672e-1941-4c72-8e7c-4e20ed910fa2" providerId="ADAL" clId="{FC5CBFC5-D0FF-3642-933D-09A8F0BBA300}" dt="2022-12-07T00:09:33.782" v="93"/>
          <ac:spMkLst>
            <pc:docMk/>
            <pc:sldMk cId="3554672212" sldId="316"/>
            <ac:spMk id="47" creationId="{C7B79C38-4F5A-7509-89E9-23D9E31E9DA9}"/>
          </ac:spMkLst>
        </pc:spChg>
        <pc:spChg chg="add mod">
          <ac:chgData name="SOK Sotheara" userId="744b672e-1941-4c72-8e7c-4e20ed910fa2" providerId="ADAL" clId="{FC5CBFC5-D0FF-3642-933D-09A8F0BBA300}" dt="2022-12-07T00:14:28.163" v="187" actId="404"/>
          <ac:spMkLst>
            <pc:docMk/>
            <pc:sldMk cId="3554672212" sldId="316"/>
            <ac:spMk id="48" creationId="{2290C826-35FC-E65F-28A7-9D219B0F1BAA}"/>
          </ac:spMkLst>
        </pc:spChg>
        <pc:spChg chg="add mod">
          <ac:chgData name="SOK Sotheara" userId="744b672e-1941-4c72-8e7c-4e20ed910fa2" providerId="ADAL" clId="{FC5CBFC5-D0FF-3642-933D-09A8F0BBA300}" dt="2022-12-07T00:15:03.295" v="197" actId="1076"/>
          <ac:spMkLst>
            <pc:docMk/>
            <pc:sldMk cId="3554672212" sldId="316"/>
            <ac:spMk id="49" creationId="{30A6ED46-AE6D-7F73-3925-2FCE8351AD99}"/>
          </ac:spMkLst>
        </pc:spChg>
        <pc:spChg chg="add mod">
          <ac:chgData name="SOK Sotheara" userId="744b672e-1941-4c72-8e7c-4e20ed910fa2" providerId="ADAL" clId="{FC5CBFC5-D0FF-3642-933D-09A8F0BBA300}" dt="2022-12-07T00:17:24.241" v="212" actId="207"/>
          <ac:spMkLst>
            <pc:docMk/>
            <pc:sldMk cId="3554672212" sldId="316"/>
            <ac:spMk id="50" creationId="{18F06E9F-2136-FCA9-D555-D825B481E1FB}"/>
          </ac:spMkLst>
        </pc:spChg>
        <pc:spChg chg="add mod">
          <ac:chgData name="SOK Sotheara" userId="744b672e-1941-4c72-8e7c-4e20ed910fa2" providerId="ADAL" clId="{FC5CBFC5-D0FF-3642-933D-09A8F0BBA300}" dt="2022-12-07T00:17:31.925" v="213" actId="207"/>
          <ac:spMkLst>
            <pc:docMk/>
            <pc:sldMk cId="3554672212" sldId="316"/>
            <ac:spMk id="51" creationId="{525C900E-C2BF-F8FD-42DC-AFA05751E798}"/>
          </ac:spMkLst>
        </pc:spChg>
        <pc:spChg chg="add mod">
          <ac:chgData name="SOK Sotheara" userId="744b672e-1941-4c72-8e7c-4e20ed910fa2" providerId="ADAL" clId="{FC5CBFC5-D0FF-3642-933D-09A8F0BBA300}" dt="2022-12-07T00:17:02.845" v="209" actId="207"/>
          <ac:spMkLst>
            <pc:docMk/>
            <pc:sldMk cId="3554672212" sldId="316"/>
            <ac:spMk id="52" creationId="{E513FA82-3E48-A468-60C0-9A0D32E4A699}"/>
          </ac:spMkLst>
        </pc:spChg>
        <pc:spChg chg="add mod">
          <ac:chgData name="SOK Sotheara" userId="744b672e-1941-4c72-8e7c-4e20ed910fa2" providerId="ADAL" clId="{FC5CBFC5-D0FF-3642-933D-09A8F0BBA300}" dt="2022-12-07T00:13:49.064" v="174" actId="1076"/>
          <ac:spMkLst>
            <pc:docMk/>
            <pc:sldMk cId="3554672212" sldId="316"/>
            <ac:spMk id="53" creationId="{86BE9629-58BA-3B15-DAFB-230D49E31215}"/>
          </ac:spMkLst>
        </pc:spChg>
        <pc:spChg chg="add mod">
          <ac:chgData name="SOK Sotheara" userId="744b672e-1941-4c72-8e7c-4e20ed910fa2" providerId="ADAL" clId="{FC5CBFC5-D0FF-3642-933D-09A8F0BBA300}" dt="2022-12-07T00:17:14.893" v="211" actId="207"/>
          <ac:spMkLst>
            <pc:docMk/>
            <pc:sldMk cId="3554672212" sldId="316"/>
            <ac:spMk id="54" creationId="{8A8C9B25-E036-A714-A92A-B367A955F44A}"/>
          </ac:spMkLst>
        </pc:spChg>
        <pc:spChg chg="add mod">
          <ac:chgData name="SOK Sotheara" userId="744b672e-1941-4c72-8e7c-4e20ed910fa2" providerId="ADAL" clId="{FC5CBFC5-D0FF-3642-933D-09A8F0BBA300}" dt="2022-12-07T00:14:38.180" v="189" actId="404"/>
          <ac:spMkLst>
            <pc:docMk/>
            <pc:sldMk cId="3554672212" sldId="316"/>
            <ac:spMk id="55" creationId="{24F7E1C6-2A67-298A-7130-E4720C52E858}"/>
          </ac:spMkLst>
        </pc:spChg>
        <pc:spChg chg="mod">
          <ac:chgData name="SOK Sotheara" userId="744b672e-1941-4c72-8e7c-4e20ed910fa2" providerId="ADAL" clId="{FC5CBFC5-D0FF-3642-933D-09A8F0BBA300}" dt="2022-12-07T00:22:49.967" v="224" actId="404"/>
          <ac:spMkLst>
            <pc:docMk/>
            <pc:sldMk cId="3554672212" sldId="316"/>
            <ac:spMk id="1035" creationId="{00000000-0000-0000-0000-000000000000}"/>
          </ac:spMkLst>
        </pc:spChg>
        <pc:grpChg chg="del">
          <ac:chgData name="SOK Sotheara" userId="744b672e-1941-4c72-8e7c-4e20ed910fa2" providerId="ADAL" clId="{FC5CBFC5-D0FF-3642-933D-09A8F0BBA300}" dt="2022-12-07T00:06:17.389" v="72" actId="478"/>
          <ac:grpSpMkLst>
            <pc:docMk/>
            <pc:sldMk cId="3554672212" sldId="316"/>
            <ac:grpSpMk id="10" creationId="{0759EF05-BFE0-5F9F-2FAA-A6FCD662AF9C}"/>
          </ac:grpSpMkLst>
        </pc:grpChg>
        <pc:grpChg chg="del">
          <ac:chgData name="SOK Sotheara" userId="744b672e-1941-4c72-8e7c-4e20ed910fa2" providerId="ADAL" clId="{FC5CBFC5-D0FF-3642-933D-09A8F0BBA300}" dt="2022-12-07T00:06:13.880" v="71" actId="478"/>
          <ac:grpSpMkLst>
            <pc:docMk/>
            <pc:sldMk cId="3554672212" sldId="316"/>
            <ac:grpSpMk id="13" creationId="{C1BCE499-20D0-4E6B-BB2C-9608BD863B04}"/>
          </ac:grpSpMkLst>
        </pc:grpChg>
        <pc:grpChg chg="del">
          <ac:chgData name="SOK Sotheara" userId="744b672e-1941-4c72-8e7c-4e20ed910fa2" providerId="ADAL" clId="{FC5CBFC5-D0FF-3642-933D-09A8F0BBA300}" dt="2022-12-07T00:06:13.880" v="71" actId="478"/>
          <ac:grpSpMkLst>
            <pc:docMk/>
            <pc:sldMk cId="3554672212" sldId="316"/>
            <ac:grpSpMk id="16" creationId="{EB627158-0C14-EB57-3CC4-32F1DE76F76D}"/>
          </ac:grpSpMkLst>
        </pc:grpChg>
        <pc:grpChg chg="del">
          <ac:chgData name="SOK Sotheara" userId="744b672e-1941-4c72-8e7c-4e20ed910fa2" providerId="ADAL" clId="{FC5CBFC5-D0FF-3642-933D-09A8F0BBA300}" dt="2022-12-07T00:06:13.880" v="71" actId="478"/>
          <ac:grpSpMkLst>
            <pc:docMk/>
            <pc:sldMk cId="3554672212" sldId="316"/>
            <ac:grpSpMk id="19" creationId="{67C9ED06-D3B4-B7B4-D2CE-736CBE0A7CA4}"/>
          </ac:grpSpMkLst>
        </pc:grpChg>
        <pc:grpChg chg="del">
          <ac:chgData name="SOK Sotheara" userId="744b672e-1941-4c72-8e7c-4e20ed910fa2" providerId="ADAL" clId="{FC5CBFC5-D0FF-3642-933D-09A8F0BBA300}" dt="2022-12-07T00:06:10.695" v="70" actId="478"/>
          <ac:grpSpMkLst>
            <pc:docMk/>
            <pc:sldMk cId="3554672212" sldId="316"/>
            <ac:grpSpMk id="22" creationId="{B4D502FE-2A39-26CD-3B5D-5A44E08B0F1C}"/>
          </ac:grpSpMkLst>
        </pc:grpChg>
        <pc:grpChg chg="del">
          <ac:chgData name="SOK Sotheara" userId="744b672e-1941-4c72-8e7c-4e20ed910fa2" providerId="ADAL" clId="{FC5CBFC5-D0FF-3642-933D-09A8F0BBA300}" dt="2022-12-07T00:06:10.695" v="70" actId="478"/>
          <ac:grpSpMkLst>
            <pc:docMk/>
            <pc:sldMk cId="3554672212" sldId="316"/>
            <ac:grpSpMk id="31" creationId="{86F1F1DF-1A4B-2E09-8517-8C153E044DA5}"/>
          </ac:grpSpMkLst>
        </pc:grpChg>
        <pc:grpChg chg="del">
          <ac:chgData name="SOK Sotheara" userId="744b672e-1941-4c72-8e7c-4e20ed910fa2" providerId="ADAL" clId="{FC5CBFC5-D0FF-3642-933D-09A8F0BBA300}" dt="2022-12-07T00:06:10.695" v="70" actId="478"/>
          <ac:grpSpMkLst>
            <pc:docMk/>
            <pc:sldMk cId="3554672212" sldId="316"/>
            <ac:grpSpMk id="36" creationId="{43A6F33E-47E3-AF02-DB46-BBCEF9A57B90}"/>
          </ac:grpSpMkLst>
        </pc:grpChg>
        <pc:grpChg chg="del">
          <ac:chgData name="SOK Sotheara" userId="744b672e-1941-4c72-8e7c-4e20ed910fa2" providerId="ADAL" clId="{FC5CBFC5-D0FF-3642-933D-09A8F0BBA300}" dt="2022-12-07T00:06:10.695" v="70" actId="478"/>
          <ac:grpSpMkLst>
            <pc:docMk/>
            <pc:sldMk cId="3554672212" sldId="316"/>
            <ac:grpSpMk id="39" creationId="{1AFD9358-A823-0F7C-F7BF-0D516630CF2C}"/>
          </ac:grpSpMkLst>
        </pc:grpChg>
      </pc:sldChg>
    </pc:docChg>
  </pc:docChgLst>
  <pc:docChgLst>
    <pc:chgData name="TOMY Melvin" userId="f0c76387-c4cf-4815-bddc-86c257222ce6" providerId="ADAL" clId="{B16E1DED-C09E-704A-AAE9-DF5F9CF25A89}"/>
    <pc:docChg chg="undo custSel modSld">
      <pc:chgData name="TOMY Melvin" userId="f0c76387-c4cf-4815-bddc-86c257222ce6" providerId="ADAL" clId="{B16E1DED-C09E-704A-AAE9-DF5F9CF25A89}" dt="2022-12-06T23:31:58.079" v="190" actId="13926"/>
      <pc:docMkLst>
        <pc:docMk/>
      </pc:docMkLst>
      <pc:sldChg chg="modSp mod">
        <pc:chgData name="TOMY Melvin" userId="f0c76387-c4cf-4815-bddc-86c257222ce6" providerId="ADAL" clId="{B16E1DED-C09E-704A-AAE9-DF5F9CF25A89}" dt="2022-12-06T23:31:10.978" v="185" actId="122"/>
        <pc:sldMkLst>
          <pc:docMk/>
          <pc:sldMk cId="0" sldId="263"/>
        </pc:sldMkLst>
        <pc:spChg chg="mod">
          <ac:chgData name="TOMY Melvin" userId="f0c76387-c4cf-4815-bddc-86c257222ce6" providerId="ADAL" clId="{B16E1DED-C09E-704A-AAE9-DF5F9CF25A89}" dt="2022-12-06T23:31:10.978" v="185" actId="122"/>
          <ac:spMkLst>
            <pc:docMk/>
            <pc:sldMk cId="0" sldId="263"/>
            <ac:spMk id="1093" creationId="{00000000-0000-0000-0000-000000000000}"/>
          </ac:spMkLst>
        </pc:spChg>
      </pc:sldChg>
      <pc:sldChg chg="addSp delSp modSp mod setBg">
        <pc:chgData name="TOMY Melvin" userId="f0c76387-c4cf-4815-bddc-86c257222ce6" providerId="ADAL" clId="{B16E1DED-C09E-704A-AAE9-DF5F9CF25A89}" dt="2022-12-06T23:31:58.079" v="190" actId="13926"/>
        <pc:sldMkLst>
          <pc:docMk/>
          <pc:sldMk cId="557581388" sldId="315"/>
        </pc:sldMkLst>
        <pc:spChg chg="mod">
          <ac:chgData name="TOMY Melvin" userId="f0c76387-c4cf-4815-bddc-86c257222ce6" providerId="ADAL" clId="{B16E1DED-C09E-704A-AAE9-DF5F9CF25A89}" dt="2022-12-06T23:18:05.017" v="25" actId="20577"/>
          <ac:spMkLst>
            <pc:docMk/>
            <pc:sldMk cId="557581388" sldId="315"/>
            <ac:spMk id="7" creationId="{FE8218A5-1B50-B648-CE48-F7AD82E7CCD5}"/>
          </ac:spMkLst>
        </pc:spChg>
        <pc:spChg chg="mod">
          <ac:chgData name="TOMY Melvin" userId="f0c76387-c4cf-4815-bddc-86c257222ce6" providerId="ADAL" clId="{B16E1DED-C09E-704A-AAE9-DF5F9CF25A89}" dt="2022-12-06T23:17:30.407" v="11"/>
          <ac:spMkLst>
            <pc:docMk/>
            <pc:sldMk cId="557581388" sldId="315"/>
            <ac:spMk id="8" creationId="{68C8E800-35FC-D9EC-86E7-E4BBF5AC3A19}"/>
          </ac:spMkLst>
        </pc:spChg>
        <pc:spChg chg="mod">
          <ac:chgData name="TOMY Melvin" userId="f0c76387-c4cf-4815-bddc-86c257222ce6" providerId="ADAL" clId="{B16E1DED-C09E-704A-AAE9-DF5F9CF25A89}" dt="2022-12-06T23:18:04.253" v="21" actId="14100"/>
          <ac:spMkLst>
            <pc:docMk/>
            <pc:sldMk cId="557581388" sldId="315"/>
            <ac:spMk id="9" creationId="{3C4457FE-D36F-020D-E8BB-993C0EE114D2}"/>
          </ac:spMkLst>
        </pc:spChg>
        <pc:spChg chg="add del mod">
          <ac:chgData name="TOMY Melvin" userId="f0c76387-c4cf-4815-bddc-86c257222ce6" providerId="ADAL" clId="{B16E1DED-C09E-704A-AAE9-DF5F9CF25A89}" dt="2022-12-06T23:22:01.832" v="86" actId="21"/>
          <ac:spMkLst>
            <pc:docMk/>
            <pc:sldMk cId="557581388" sldId="315"/>
            <ac:spMk id="10" creationId="{1DBBF30A-8972-D57D-C2FA-A1C256A88844}"/>
          </ac:spMkLst>
        </pc:spChg>
        <pc:spChg chg="add mod">
          <ac:chgData name="TOMY Melvin" userId="f0c76387-c4cf-4815-bddc-86c257222ce6" providerId="ADAL" clId="{B16E1DED-C09E-704A-AAE9-DF5F9CF25A89}" dt="2022-12-06T23:30:20.492" v="184" actId="2085"/>
          <ac:spMkLst>
            <pc:docMk/>
            <pc:sldMk cId="557581388" sldId="315"/>
            <ac:spMk id="11" creationId="{CE723653-082A-1B02-197B-BF21F2CFC818}"/>
          </ac:spMkLst>
        </pc:spChg>
        <pc:spChg chg="add mod">
          <ac:chgData name="TOMY Melvin" userId="f0c76387-c4cf-4815-bddc-86c257222ce6" providerId="ADAL" clId="{B16E1DED-C09E-704A-AAE9-DF5F9CF25A89}" dt="2022-12-06T23:31:58.079" v="190" actId="13926"/>
          <ac:spMkLst>
            <pc:docMk/>
            <pc:sldMk cId="557581388" sldId="315"/>
            <ac:spMk id="12" creationId="{C9456CE4-3654-F356-3F1F-6B03BEB2F26B}"/>
          </ac:spMkLst>
        </pc:spChg>
        <pc:spChg chg="add mod">
          <ac:chgData name="TOMY Melvin" userId="f0c76387-c4cf-4815-bddc-86c257222ce6" providerId="ADAL" clId="{B16E1DED-C09E-704A-AAE9-DF5F9CF25A89}" dt="2022-12-06T23:31:37.386" v="186" actId="207"/>
          <ac:spMkLst>
            <pc:docMk/>
            <pc:sldMk cId="557581388" sldId="315"/>
            <ac:spMk id="13" creationId="{73A15FDB-6209-E631-A8D2-AC7117246DD8}"/>
          </ac:spMkLst>
        </pc:spChg>
        <pc:spChg chg="add mod">
          <ac:chgData name="TOMY Melvin" userId="f0c76387-c4cf-4815-bddc-86c257222ce6" providerId="ADAL" clId="{B16E1DED-C09E-704A-AAE9-DF5F9CF25A89}" dt="2022-12-06T23:31:43.212" v="187" actId="207"/>
          <ac:spMkLst>
            <pc:docMk/>
            <pc:sldMk cId="557581388" sldId="315"/>
            <ac:spMk id="14" creationId="{19D32EC3-D4F1-21A7-5F86-95D7EBDF4DDC}"/>
          </ac:spMkLst>
        </pc:spChg>
        <pc:spChg chg="add del mod">
          <ac:chgData name="TOMY Melvin" userId="f0c76387-c4cf-4815-bddc-86c257222ce6" providerId="ADAL" clId="{B16E1DED-C09E-704A-AAE9-DF5F9CF25A89}" dt="2022-12-06T23:26:14.656" v="163" actId="21"/>
          <ac:spMkLst>
            <pc:docMk/>
            <pc:sldMk cId="557581388" sldId="315"/>
            <ac:spMk id="16" creationId="{38DA2ECF-366E-E63D-5F91-5DC3F4629E13}"/>
          </ac:spMkLst>
        </pc:spChg>
        <pc:spChg chg="mod">
          <ac:chgData name="TOMY Melvin" userId="f0c76387-c4cf-4815-bddc-86c257222ce6" providerId="ADAL" clId="{B16E1DED-C09E-704A-AAE9-DF5F9CF25A89}" dt="2022-12-06T23:30:05.339" v="177" actId="20577"/>
          <ac:spMkLst>
            <pc:docMk/>
            <pc:sldMk cId="557581388" sldId="315"/>
            <ac:spMk id="1084" creationId="{00000000-0000-0000-0000-000000000000}"/>
          </ac:spMkLst>
        </pc:spChg>
        <pc:spChg chg="del mod">
          <ac:chgData name="TOMY Melvin" userId="f0c76387-c4cf-4815-bddc-86c257222ce6" providerId="ADAL" clId="{B16E1DED-C09E-704A-AAE9-DF5F9CF25A89}" dt="2022-12-06T23:26:07.459" v="162" actId="478"/>
          <ac:spMkLst>
            <pc:docMk/>
            <pc:sldMk cId="557581388" sldId="315"/>
            <ac:spMk id="1086" creationId="{00000000-0000-0000-0000-000000000000}"/>
          </ac:spMkLst>
        </pc:spChg>
        <pc:spChg chg="mod">
          <ac:chgData name="TOMY Melvin" userId="f0c76387-c4cf-4815-bddc-86c257222ce6" providerId="ADAL" clId="{B16E1DED-C09E-704A-AAE9-DF5F9CF25A89}" dt="2022-12-06T23:28:07.607" v="169" actId="207"/>
          <ac:spMkLst>
            <pc:docMk/>
            <pc:sldMk cId="557581388" sldId="315"/>
            <ac:spMk id="1106" creationId="{00000000-0000-0000-0000-000000000000}"/>
          </ac:spMkLst>
        </pc:spChg>
        <pc:spChg chg="mod">
          <ac:chgData name="TOMY Melvin" userId="f0c76387-c4cf-4815-bddc-86c257222ce6" providerId="ADAL" clId="{B16E1DED-C09E-704A-AAE9-DF5F9CF25A89}" dt="2022-12-06T23:30:05.889" v="180" actId="20577"/>
          <ac:spMkLst>
            <pc:docMk/>
            <pc:sldMk cId="557581388" sldId="315"/>
            <ac:spMk id="1107" creationId="{00000000-0000-0000-0000-000000000000}"/>
          </ac:spMkLst>
        </pc:spChg>
        <pc:grpChg chg="add del mod">
          <ac:chgData name="TOMY Melvin" userId="f0c76387-c4cf-4815-bddc-86c257222ce6" providerId="ADAL" clId="{B16E1DED-C09E-704A-AAE9-DF5F9CF25A89}" dt="2022-12-06T23:18:06.720" v="27"/>
          <ac:grpSpMkLst>
            <pc:docMk/>
            <pc:sldMk cId="557581388" sldId="315"/>
            <ac:grpSpMk id="4" creationId="{0A04C5E4-7EF3-3357-BE63-C8EC593F60FF}"/>
          </ac:grpSpMkLst>
        </pc:grpChg>
        <pc:grpChg chg="mod">
          <ac:chgData name="TOMY Melvin" userId="f0c76387-c4cf-4815-bddc-86c257222ce6" providerId="ADAL" clId="{B16E1DED-C09E-704A-AAE9-DF5F9CF25A89}" dt="2022-12-06T23:17:30.407" v="11"/>
          <ac:grpSpMkLst>
            <pc:docMk/>
            <pc:sldMk cId="557581388" sldId="315"/>
            <ac:grpSpMk id="5" creationId="{62E147B6-1DCA-879F-CCE8-948DD873817D}"/>
          </ac:grpSpMkLst>
        </pc:grpChg>
        <pc:grpChg chg="mod">
          <ac:chgData name="TOMY Melvin" userId="f0c76387-c4cf-4815-bddc-86c257222ce6" providerId="ADAL" clId="{B16E1DED-C09E-704A-AAE9-DF5F9CF25A89}" dt="2022-12-06T23:17:19.839" v="10" actId="14100"/>
          <ac:grpSpMkLst>
            <pc:docMk/>
            <pc:sldMk cId="557581388" sldId="315"/>
            <ac:grpSpMk id="1095" creationId="{00000000-0000-0000-0000-000000000000}"/>
          </ac:grpSpMkLst>
        </pc:grpChg>
        <pc:grpChg chg="mod">
          <ac:chgData name="TOMY Melvin" userId="f0c76387-c4cf-4815-bddc-86c257222ce6" providerId="ADAL" clId="{B16E1DED-C09E-704A-AAE9-DF5F9CF25A89}" dt="2022-12-06T23:28:07.607" v="169" actId="207"/>
          <ac:grpSpMkLst>
            <pc:docMk/>
            <pc:sldMk cId="557581388" sldId="315"/>
            <ac:grpSpMk id="1104" creationId="{00000000-0000-0000-0000-000000000000}"/>
          </ac:grpSpMkLst>
        </pc:grpChg>
        <pc:grpChg chg="mod">
          <ac:chgData name="TOMY Melvin" userId="f0c76387-c4cf-4815-bddc-86c257222ce6" providerId="ADAL" clId="{B16E1DED-C09E-704A-AAE9-DF5F9CF25A89}" dt="2022-12-06T23:28:07.607" v="169" actId="207"/>
          <ac:grpSpMkLst>
            <pc:docMk/>
            <pc:sldMk cId="557581388" sldId="315"/>
            <ac:grpSpMk id="1105" creationId="{00000000-0000-0000-0000-000000000000}"/>
          </ac:grpSpMkLst>
        </pc:grpChg>
        <pc:picChg chg="add mod">
          <ac:chgData name="TOMY Melvin" userId="f0c76387-c4cf-4815-bddc-86c257222ce6" providerId="ADAL" clId="{B16E1DED-C09E-704A-AAE9-DF5F9CF25A89}" dt="2022-12-06T23:16:53.800" v="5" actId="1076"/>
          <ac:picMkLst>
            <pc:docMk/>
            <pc:sldMk cId="557581388" sldId="315"/>
            <ac:picMk id="3" creationId="{48CD25F5-8B3E-5753-45D1-611F0EEEACB2}"/>
          </ac:picMkLst>
        </pc:picChg>
        <pc:cxnChg chg="mod">
          <ac:chgData name="TOMY Melvin" userId="f0c76387-c4cf-4815-bddc-86c257222ce6" providerId="ADAL" clId="{B16E1DED-C09E-704A-AAE9-DF5F9CF25A89}" dt="2022-12-06T23:17:19.839" v="10" actId="14100"/>
          <ac:cxnSpMkLst>
            <pc:docMk/>
            <pc:sldMk cId="557581388" sldId="315"/>
            <ac:cxnSpMk id="1082" creationId="{00000000-0000-0000-0000-000000000000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6T21:23:36.171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0 0 8027,'28'9'0,"0"0"0,16 4 0,-11-3 0,-4-1 0,1 1 0,4 0 0,5 3 0,5 3 0,6 3 0,-23-9 0,-1 1 0,1 0 0,1 0 0,-1 1 0,1-1 0,0 2 0,0-1 0,1 1 0,-1 0 0,1 0 0,0 0 0,1 1 0,0 0 0,1 1 0,1-1 0,0 1 0,0-1 0,-2 0 0,0-1 0,-2-1 0,0 0 0,0 0 0,0 0 0,0 0 0,0 0 0,1 1 0,0-1 0,-1 0 0,-1-1 0,0 0 0,0 0 0,-1-1 0,0 1 0,25 10 0,-10-3 0,-2 1 0,-3 0 0,3 2 0,-2-1 0,-2 0 0,-1-1 0,-3-1 0,-4-2 0,-4-3 0,-1 0 0,-5-3 0,0 0 0,-2-2 0,-2 0 0,-3-3 0,-4 0 0,0-1 0,-2-1 0,0 0 0,-1 0 0,-2-1 0,2 0 0,-1 0 0,0 0 0,2 1 0,1 0 0,1 1 0,-1-1 0,0 1 0,0-1 0,-2 0 0,1 0 0,-1 0 0,1 0 0,-2-1 0,3 3 0,-6-5 0,0 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6T21:23:37.789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0 1350 8027,'6'-17'0,"4"-3"0,0 1 0,3-3 0,3-5 0,3-3 0,2-2 0,2-3 0,1 0 0,1 1 0,2-1 0,2 0 0,1 0 0,1-1 0,0 1 0,2-1 0,0 3 0,2 0 0,0 2 0,0-1 0,0 1 0,1-1 0,0 1 0,0 0 0,1 1 0,-1 0 0,-1 0 0,0 0 0,1 0 0,-1 1 0,-3 3 0,2-2 0,-3 3 0,2-1 0,0 2 0,0-1 0,0 1 0,-3 2 0,2-1 0,-3 2 0,0 0 0,-2 2 0,-2 1 0,-2 2 0,-3 3 0,0 0 0,-1 3 0,-1 0 0,0 1 0,-1 0 0,-1 1 0,-1 0 0,-3 2 0,-1 0 0,-1 2 0,-2 1 0,-2 0 0,-2 2 0,0-1 0,-1 1 0,0 0 0,-2-3 0,1-1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6T21:24:14.989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0 0 8027,'28'9'0,"0"0"0,16 4 0,-11-3 0,-4-1 0,1 1 0,4 0 0,5 3 0,5 3 0,6 3 0,-23-9 0,-1 1 0,1 0 0,1 0 0,-1 1 0,1-1 0,0 2 0,0-1 0,1 1 0,-1 0 0,1 0 0,0 0 0,1 1 0,0 0 0,1 1 0,1-1 0,0 1 0,0-1 0,-2 0 0,0-1 0,-2-1 0,0 0 0,0 0 0,0 0 0,0 0 0,0 0 0,1 1 0,0-1 0,-1 0 0,-1-1 0,0 0 0,0 0 0,-1-1 0,0 1 0,25 10 0,-10-3 0,-2 1 0,-3 0 0,3 2 0,-2-1 0,-2 0 0,-1-1 0,-3-1 0,-4-2 0,-4-3 0,-1 0 0,-5-3 0,0 0 0,-2-2 0,-2 0 0,-3-3 0,-4 0 0,0-1 0,-2-1 0,0 0 0,-1 0 0,-2-1 0,2 0 0,-1 0 0,0 0 0,2 1 0,1 0 0,1 1 0,-1-1 0,0 1 0,0-1 0,-2 0 0,1 0 0,-1 0 0,1 0 0,-2-1 0,3 3 0,-6-5 0,0 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6T21:24:14.990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0 1350 8027,'6'-17'0,"4"-3"0,0 1 0,3-3 0,3-5 0,3-3 0,2-2 0,2-3 0,1 0 0,1 1 0,2-1 0,2 0 0,1 0 0,1-1 0,0 1 0,2-1 0,0 3 0,2 0 0,0 2 0,0-1 0,0 1 0,1-1 0,0 1 0,0 0 0,1 1 0,-1 0 0,-1 0 0,0 0 0,1 0 0,-1 1 0,-3 3 0,2-2 0,-3 3 0,2-1 0,0 2 0,0-1 0,0 1 0,-3 2 0,2-1 0,-3 2 0,0 0 0,-2 2 0,-2 1 0,-2 2 0,-3 3 0,0 0 0,-1 3 0,-1 0 0,0 1 0,-1 0 0,-1 1 0,-1 0 0,-3 2 0,-1 0 0,-1 2 0,-2 1 0,-2 0 0,-2 2 0,0-1 0,-1 1 0,0 0 0,-2-3 0,1-1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" name="Google Shape;960;g157ede52500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1" name="Google Shape;961;g157ede52500_0_3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Google Shape;1063;g136c36261d8_0_29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4" name="Google Shape;1064;g136c36261d8_0_2970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886822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" name="Google Shape;1110;g136c36261d8_0_30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1" name="Google Shape;1111;g136c36261d8_0_3035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476934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" name="Google Shape;1110;g136c36261d8_0_30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1" name="Google Shape;1111;g136c36261d8_0_3035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882832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Google Shape;1063;g136c36261d8_0_29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4" name="Google Shape;1064;g136c36261d8_0_2970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68195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Google Shape;1032;g15436f4f8b6_0_3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3" name="Google Shape;1033;g15436f4f8b6_0_3145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152761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Google Shape;1032;g15436f4f8b6_0_3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3" name="Google Shape;1033;g15436f4f8b6_0_3145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847467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0" name="Google Shape;1660;g136c36261d8_0_42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1" name="Google Shape;1661;g136c36261d8_0_4209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g136c36261d8_0_3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7" name="Google Shape;1027;g136c36261d8_0_3107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g136c36261d8_0_25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7" name="Google Shape;1007;g136c36261d8_0_2580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Google Shape;1063;g136c36261d8_0_29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4" name="Google Shape;1064;g136c36261d8_0_2970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7" name="Google Shape;1307;g15a88c0a1d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8" name="Google Shape;1308;g15a88c0a1d6_0_0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" name="Google Shape;1157;g136c36261d8_0_35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8" name="Google Shape;1158;g136c36261d8_0_3598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Google Shape;1063;g136c36261d8_0_29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4" name="Google Shape;1064;g136c36261d8_0_2970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86926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g136c36261d8_0_32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0" name="Google Shape;1080;g136c36261d8_0_3207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36559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g136c36261d8_0_32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0" name="Google Shape;1080;g136c36261d8_0_3207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3225" y="1771575"/>
            <a:ext cx="7717500" cy="16953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5000" b="1">
                <a:latin typeface="Anybody"/>
                <a:ea typeface="Anybody"/>
                <a:cs typeface="Anybody"/>
                <a:sym typeface="Anybody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423850" y="3466875"/>
            <a:ext cx="4296300" cy="372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800"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ssistant"/>
              <a:buNone/>
              <a:defRPr sz="1600">
                <a:latin typeface="Assistant"/>
                <a:ea typeface="Assistant"/>
                <a:cs typeface="Assistant"/>
                <a:sym typeface="Assistant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ssistant"/>
              <a:buNone/>
              <a:defRPr sz="1600">
                <a:latin typeface="Assistant"/>
                <a:ea typeface="Assistant"/>
                <a:cs typeface="Assistant"/>
                <a:sym typeface="Assistant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ssistant"/>
              <a:buNone/>
              <a:defRPr sz="1600">
                <a:latin typeface="Assistant"/>
                <a:ea typeface="Assistant"/>
                <a:cs typeface="Assistant"/>
                <a:sym typeface="Assistant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ssistant"/>
              <a:buNone/>
              <a:defRPr sz="1600">
                <a:latin typeface="Assistant"/>
                <a:ea typeface="Assistant"/>
                <a:cs typeface="Assistant"/>
                <a:sym typeface="Assistant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ssistant"/>
              <a:buNone/>
              <a:defRPr sz="1600">
                <a:latin typeface="Assistant"/>
                <a:ea typeface="Assistant"/>
                <a:cs typeface="Assistant"/>
                <a:sym typeface="Assistant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ssistant"/>
              <a:buNone/>
              <a:defRPr sz="1600">
                <a:latin typeface="Assistant"/>
                <a:ea typeface="Assistant"/>
                <a:cs typeface="Assistant"/>
                <a:sym typeface="Assistant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ssistant"/>
              <a:buNone/>
              <a:defRPr sz="1600">
                <a:latin typeface="Assistant"/>
                <a:ea typeface="Assistant"/>
                <a:cs typeface="Assistant"/>
                <a:sym typeface="Assistant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ssistant"/>
              <a:buNone/>
              <a:defRPr sz="1600"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A7B17"/>
          </p15:clr>
        </p15:guide>
        <p15:guide id="2" pos="2880">
          <p15:clr>
            <a:srgbClr val="FA7B17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CUSTOM_11_2_1">
    <p:bg>
      <p:bgPr>
        <a:solidFill>
          <a:schemeClr val="lt2"/>
        </a:solidFill>
        <a:effectLst/>
      </p:bgPr>
    </p:bg>
    <p:spTree>
      <p:nvGrpSpPr>
        <p:cNvPr id="1" name="Shape 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" name="Google Shape;733;p23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grpSp>
        <p:nvGrpSpPr>
          <p:cNvPr id="734" name="Google Shape;734;p23"/>
          <p:cNvGrpSpPr/>
          <p:nvPr/>
        </p:nvGrpSpPr>
        <p:grpSpPr>
          <a:xfrm rot="-5400000" flipH="1">
            <a:off x="-38443" y="623355"/>
            <a:ext cx="618542" cy="560633"/>
            <a:chOff x="4444624" y="-1051263"/>
            <a:chExt cx="1590900" cy="1590900"/>
          </a:xfrm>
        </p:grpSpPr>
        <p:sp>
          <p:nvSpPr>
            <p:cNvPr id="735" name="Google Shape;735;p23"/>
            <p:cNvSpPr/>
            <p:nvPr/>
          </p:nvSpPr>
          <p:spPr>
            <a:xfrm>
              <a:off x="4444800" y="-1051100"/>
              <a:ext cx="1590600" cy="15906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chemeClr val="accent3"/>
                </a:gs>
                <a:gs pos="61000">
                  <a:schemeClr val="accent2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23"/>
            <p:cNvSpPr/>
            <p:nvPr/>
          </p:nvSpPr>
          <p:spPr>
            <a:xfrm>
              <a:off x="4444624" y="-1051263"/>
              <a:ext cx="1590900" cy="15909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22000">
                  <a:schemeClr val="accent3"/>
                </a:gs>
                <a:gs pos="63000">
                  <a:schemeClr val="accent2"/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7" name="Google Shape;737;p23"/>
          <p:cNvGrpSpPr/>
          <p:nvPr/>
        </p:nvGrpSpPr>
        <p:grpSpPr>
          <a:xfrm rot="8100743">
            <a:off x="659027" y="643451"/>
            <a:ext cx="520283" cy="520440"/>
            <a:chOff x="4444771" y="-1051537"/>
            <a:chExt cx="1590900" cy="1591037"/>
          </a:xfrm>
        </p:grpSpPr>
        <p:sp>
          <p:nvSpPr>
            <p:cNvPr id="738" name="Google Shape;738;p23"/>
            <p:cNvSpPr/>
            <p:nvPr/>
          </p:nvSpPr>
          <p:spPr>
            <a:xfrm>
              <a:off x="4444800" y="-1051100"/>
              <a:ext cx="1590600" cy="15906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23"/>
            <p:cNvSpPr/>
            <p:nvPr/>
          </p:nvSpPr>
          <p:spPr>
            <a:xfrm rot="-5400000">
              <a:off x="4444771" y="-1051537"/>
              <a:ext cx="1590900" cy="15909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740" name="Google Shape;740;p23"/>
          <p:cNvCxnSpPr/>
          <p:nvPr/>
        </p:nvCxnSpPr>
        <p:spPr>
          <a:xfrm rot="-5400000">
            <a:off x="254088" y="903671"/>
            <a:ext cx="615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741" name="Google Shape;741;p23"/>
          <p:cNvGrpSpPr/>
          <p:nvPr/>
        </p:nvGrpSpPr>
        <p:grpSpPr>
          <a:xfrm rot="5400000">
            <a:off x="8554408" y="623355"/>
            <a:ext cx="618542" cy="560633"/>
            <a:chOff x="4444624" y="-1051263"/>
            <a:chExt cx="1590900" cy="1590900"/>
          </a:xfrm>
        </p:grpSpPr>
        <p:sp>
          <p:nvSpPr>
            <p:cNvPr id="742" name="Google Shape;742;p23"/>
            <p:cNvSpPr/>
            <p:nvPr/>
          </p:nvSpPr>
          <p:spPr>
            <a:xfrm>
              <a:off x="4444800" y="-1051100"/>
              <a:ext cx="1590600" cy="15906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chemeClr val="accent3"/>
                </a:gs>
                <a:gs pos="61000">
                  <a:schemeClr val="accent2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23"/>
            <p:cNvSpPr/>
            <p:nvPr/>
          </p:nvSpPr>
          <p:spPr>
            <a:xfrm>
              <a:off x="4444624" y="-1051263"/>
              <a:ext cx="1590900" cy="15909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22000">
                  <a:schemeClr val="accent3"/>
                </a:gs>
                <a:gs pos="63000">
                  <a:schemeClr val="accent2"/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4" name="Google Shape;744;p23"/>
          <p:cNvGrpSpPr/>
          <p:nvPr/>
        </p:nvGrpSpPr>
        <p:grpSpPr>
          <a:xfrm rot="-8100743" flipH="1">
            <a:off x="7955198" y="643451"/>
            <a:ext cx="520283" cy="520440"/>
            <a:chOff x="4444771" y="-1051537"/>
            <a:chExt cx="1590900" cy="1591037"/>
          </a:xfrm>
        </p:grpSpPr>
        <p:sp>
          <p:nvSpPr>
            <p:cNvPr id="745" name="Google Shape;745;p23"/>
            <p:cNvSpPr/>
            <p:nvPr/>
          </p:nvSpPr>
          <p:spPr>
            <a:xfrm>
              <a:off x="4444800" y="-1051100"/>
              <a:ext cx="1590600" cy="15906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23"/>
            <p:cNvSpPr/>
            <p:nvPr/>
          </p:nvSpPr>
          <p:spPr>
            <a:xfrm rot="-5400000">
              <a:off x="4444771" y="-1051537"/>
              <a:ext cx="1590900" cy="15909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747" name="Google Shape;747;p23"/>
          <p:cNvCxnSpPr/>
          <p:nvPr/>
        </p:nvCxnSpPr>
        <p:spPr>
          <a:xfrm rot="-5400000">
            <a:off x="8264820" y="903671"/>
            <a:ext cx="615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748" name="Google Shape;748;p23"/>
          <p:cNvGrpSpPr/>
          <p:nvPr/>
        </p:nvGrpSpPr>
        <p:grpSpPr>
          <a:xfrm>
            <a:off x="150" y="537148"/>
            <a:ext cx="9144000" cy="732158"/>
            <a:chOff x="138" y="724072"/>
            <a:chExt cx="9144000" cy="676233"/>
          </a:xfrm>
        </p:grpSpPr>
        <p:cxnSp>
          <p:nvCxnSpPr>
            <p:cNvPr id="749" name="Google Shape;749;p23"/>
            <p:cNvCxnSpPr/>
            <p:nvPr/>
          </p:nvCxnSpPr>
          <p:spPr>
            <a:xfrm>
              <a:off x="138" y="724072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50" name="Google Shape;750;p23"/>
            <p:cNvCxnSpPr/>
            <p:nvPr/>
          </p:nvCxnSpPr>
          <p:spPr>
            <a:xfrm>
              <a:off x="138" y="140030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BLANK_1">
    <p:bg>
      <p:bgPr>
        <a:solidFill>
          <a:schemeClr val="lt2"/>
        </a:solidFill>
        <a:effectLst/>
      </p:bgPr>
    </p:bg>
    <p:spTree>
      <p:nvGrpSpPr>
        <p:cNvPr id="1" name="Shape 7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" name="Google Shape;790;p25"/>
          <p:cNvSpPr txBox="1">
            <a:spLocks noGrp="1"/>
          </p:cNvSpPr>
          <p:nvPr>
            <p:ph type="title"/>
          </p:nvPr>
        </p:nvSpPr>
        <p:spPr>
          <a:xfrm>
            <a:off x="2429244" y="615700"/>
            <a:ext cx="4285500" cy="119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65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791" name="Google Shape;791;p25"/>
          <p:cNvSpPr txBox="1">
            <a:spLocks noGrp="1"/>
          </p:cNvSpPr>
          <p:nvPr>
            <p:ph type="subTitle" idx="1"/>
          </p:nvPr>
        </p:nvSpPr>
        <p:spPr>
          <a:xfrm>
            <a:off x="2429256" y="1644925"/>
            <a:ext cx="4285500" cy="124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grpSp>
        <p:nvGrpSpPr>
          <p:cNvPr id="793" name="Google Shape;793;p25"/>
          <p:cNvGrpSpPr/>
          <p:nvPr/>
        </p:nvGrpSpPr>
        <p:grpSpPr>
          <a:xfrm rot="-5400000" flipH="1">
            <a:off x="8446152" y="4422234"/>
            <a:ext cx="709223" cy="733246"/>
            <a:chOff x="4444624" y="-1051393"/>
            <a:chExt cx="1590900" cy="1590900"/>
          </a:xfrm>
        </p:grpSpPr>
        <p:sp>
          <p:nvSpPr>
            <p:cNvPr id="794" name="Google Shape;794;p25"/>
            <p:cNvSpPr/>
            <p:nvPr/>
          </p:nvSpPr>
          <p:spPr>
            <a:xfrm>
              <a:off x="4444800" y="-1051100"/>
              <a:ext cx="1590600" cy="15906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chemeClr val="accent1"/>
                </a:gs>
                <a:gs pos="61000">
                  <a:schemeClr val="accent2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25"/>
            <p:cNvSpPr/>
            <p:nvPr/>
          </p:nvSpPr>
          <p:spPr>
            <a:xfrm>
              <a:off x="4444624" y="-1051393"/>
              <a:ext cx="1590900" cy="15909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17000">
                  <a:srgbClr val="FFFFFF">
                    <a:alpha val="0"/>
                  </a:srgbClr>
                </a:gs>
                <a:gs pos="54000">
                  <a:schemeClr val="accent1"/>
                </a:gs>
                <a:gs pos="91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6" name="Google Shape;796;p25"/>
          <p:cNvGrpSpPr/>
          <p:nvPr/>
        </p:nvGrpSpPr>
        <p:grpSpPr>
          <a:xfrm rot="5400000">
            <a:off x="7881249" y="4422234"/>
            <a:ext cx="709223" cy="733246"/>
            <a:chOff x="4444624" y="-1051393"/>
            <a:chExt cx="1590900" cy="1590900"/>
          </a:xfrm>
        </p:grpSpPr>
        <p:sp>
          <p:nvSpPr>
            <p:cNvPr id="797" name="Google Shape;797;p25"/>
            <p:cNvSpPr/>
            <p:nvPr/>
          </p:nvSpPr>
          <p:spPr>
            <a:xfrm>
              <a:off x="4444800" y="-1051100"/>
              <a:ext cx="1590600" cy="15906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chemeClr val="accent1"/>
                </a:gs>
                <a:gs pos="61000">
                  <a:schemeClr val="accent2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25"/>
            <p:cNvSpPr/>
            <p:nvPr/>
          </p:nvSpPr>
          <p:spPr>
            <a:xfrm>
              <a:off x="4444624" y="-1051393"/>
              <a:ext cx="1590900" cy="15909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17000">
                  <a:srgbClr val="FFFFFF">
                    <a:alpha val="0"/>
                  </a:srgbClr>
                </a:gs>
                <a:gs pos="54000">
                  <a:schemeClr val="accent1"/>
                </a:gs>
                <a:gs pos="91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9" name="Google Shape;799;p25"/>
          <p:cNvGrpSpPr/>
          <p:nvPr/>
        </p:nvGrpSpPr>
        <p:grpSpPr>
          <a:xfrm>
            <a:off x="0" y="900716"/>
            <a:ext cx="1298127" cy="2733099"/>
            <a:chOff x="0" y="758541"/>
            <a:chExt cx="1298127" cy="2733099"/>
          </a:xfrm>
        </p:grpSpPr>
        <p:grpSp>
          <p:nvGrpSpPr>
            <p:cNvPr id="800" name="Google Shape;800;p25"/>
            <p:cNvGrpSpPr/>
            <p:nvPr/>
          </p:nvGrpSpPr>
          <p:grpSpPr>
            <a:xfrm rot="-5399579">
              <a:off x="-183" y="758804"/>
              <a:ext cx="1298493" cy="1297968"/>
              <a:chOff x="4444771" y="-1051537"/>
              <a:chExt cx="1590900" cy="1591037"/>
            </a:xfrm>
          </p:grpSpPr>
          <p:sp>
            <p:nvSpPr>
              <p:cNvPr id="801" name="Google Shape;801;p25"/>
              <p:cNvSpPr/>
              <p:nvPr/>
            </p:nvSpPr>
            <p:spPr>
              <a:xfrm>
                <a:off x="4444800" y="-1051100"/>
                <a:ext cx="1590600" cy="1590600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chemeClr val="accent3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2" name="Google Shape;802;p25"/>
              <p:cNvSpPr/>
              <p:nvPr/>
            </p:nvSpPr>
            <p:spPr>
              <a:xfrm rot="-5400000">
                <a:off x="4444771" y="-1051537"/>
                <a:ext cx="1590900" cy="1590900"/>
              </a:xfrm>
              <a:prstGeom prst="ellipse">
                <a:avLst/>
              </a:prstGeom>
              <a:gradFill>
                <a:gsLst>
                  <a:gs pos="0">
                    <a:srgbClr val="FFFFFF">
                      <a:alpha val="0"/>
                    </a:srgbClr>
                  </a:gs>
                  <a:gs pos="33000">
                    <a:schemeClr val="accent2"/>
                  </a:gs>
                  <a:gs pos="65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03" name="Google Shape;803;p25"/>
            <p:cNvSpPr/>
            <p:nvPr/>
          </p:nvSpPr>
          <p:spPr>
            <a:xfrm rot="10800000" flipH="1">
              <a:off x="3859" y="2093041"/>
              <a:ext cx="1294200" cy="1398600"/>
            </a:xfrm>
            <a:prstGeom prst="round2SameRect">
              <a:avLst>
                <a:gd name="adj1" fmla="val 50000"/>
                <a:gd name="adj2" fmla="val 0"/>
              </a:avLst>
            </a:prstGeom>
            <a:gradFill>
              <a:gsLst>
                <a:gs pos="0">
                  <a:schemeClr val="accent2"/>
                </a:gs>
                <a:gs pos="50000">
                  <a:schemeClr val="accent1"/>
                </a:gs>
                <a:gs pos="100000">
                  <a:schemeClr val="accent2"/>
                </a:gs>
              </a:gsLst>
              <a:lin ang="18900044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4" name="Google Shape;804;p25"/>
          <p:cNvGrpSpPr/>
          <p:nvPr/>
        </p:nvGrpSpPr>
        <p:grpSpPr>
          <a:xfrm rot="10800000">
            <a:off x="7884063" y="14"/>
            <a:ext cx="788132" cy="788200"/>
            <a:chOff x="4444771" y="-1051537"/>
            <a:chExt cx="1590900" cy="1591037"/>
          </a:xfrm>
        </p:grpSpPr>
        <p:sp>
          <p:nvSpPr>
            <p:cNvPr id="805" name="Google Shape;805;p25"/>
            <p:cNvSpPr/>
            <p:nvPr/>
          </p:nvSpPr>
          <p:spPr>
            <a:xfrm>
              <a:off x="4444800" y="-1051100"/>
              <a:ext cx="1590600" cy="1590600"/>
            </a:xfrm>
            <a:prstGeom prst="pie">
              <a:avLst>
                <a:gd name="adj1" fmla="val 16195899"/>
                <a:gd name="adj2" fmla="val 542953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25"/>
            <p:cNvSpPr/>
            <p:nvPr/>
          </p:nvSpPr>
          <p:spPr>
            <a:xfrm rot="-5400000">
              <a:off x="4444771" y="-1051537"/>
              <a:ext cx="1590900" cy="1590900"/>
            </a:xfrm>
            <a:prstGeom prst="pie">
              <a:avLst>
                <a:gd name="adj1" fmla="val 21586085"/>
                <a:gd name="adj2" fmla="val 10759871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7" name="Google Shape;807;p25"/>
          <p:cNvGrpSpPr/>
          <p:nvPr/>
        </p:nvGrpSpPr>
        <p:grpSpPr>
          <a:xfrm rot="5399041" flipH="1">
            <a:off x="361977" y="4265896"/>
            <a:ext cx="570179" cy="1293990"/>
            <a:chOff x="4444771" y="-1051537"/>
            <a:chExt cx="1590900" cy="1591037"/>
          </a:xfrm>
        </p:grpSpPr>
        <p:sp>
          <p:nvSpPr>
            <p:cNvPr id="808" name="Google Shape;808;p25"/>
            <p:cNvSpPr/>
            <p:nvPr/>
          </p:nvSpPr>
          <p:spPr>
            <a:xfrm>
              <a:off x="4444800" y="-1051100"/>
              <a:ext cx="1590600" cy="15906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25"/>
            <p:cNvSpPr/>
            <p:nvPr/>
          </p:nvSpPr>
          <p:spPr>
            <a:xfrm rot="-5400000">
              <a:off x="4444771" y="-1051537"/>
              <a:ext cx="1590900" cy="15909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0" name="Google Shape;810;p25"/>
          <p:cNvGrpSpPr/>
          <p:nvPr/>
        </p:nvGrpSpPr>
        <p:grpSpPr>
          <a:xfrm rot="5400000" flipH="1">
            <a:off x="8116659" y="178655"/>
            <a:ext cx="795609" cy="438611"/>
            <a:chOff x="4444624" y="-1051263"/>
            <a:chExt cx="1590900" cy="1590900"/>
          </a:xfrm>
        </p:grpSpPr>
        <p:sp>
          <p:nvSpPr>
            <p:cNvPr id="811" name="Google Shape;811;p25"/>
            <p:cNvSpPr/>
            <p:nvPr/>
          </p:nvSpPr>
          <p:spPr>
            <a:xfrm>
              <a:off x="4444800" y="-1051100"/>
              <a:ext cx="1590600" cy="15906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22000">
                  <a:schemeClr val="accent3"/>
                </a:gs>
                <a:gs pos="63000">
                  <a:schemeClr val="accent2"/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25"/>
            <p:cNvSpPr/>
            <p:nvPr/>
          </p:nvSpPr>
          <p:spPr>
            <a:xfrm>
              <a:off x="4444624" y="-1051263"/>
              <a:ext cx="1590900" cy="15909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22000">
                  <a:schemeClr val="accent3"/>
                </a:gs>
                <a:gs pos="63000">
                  <a:schemeClr val="accent2"/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3" name="Google Shape;813;p25"/>
          <p:cNvGrpSpPr/>
          <p:nvPr/>
        </p:nvGrpSpPr>
        <p:grpSpPr>
          <a:xfrm rot="-5400000">
            <a:off x="8526865" y="178655"/>
            <a:ext cx="795609" cy="438611"/>
            <a:chOff x="4444624" y="-1051263"/>
            <a:chExt cx="1590900" cy="1590900"/>
          </a:xfrm>
        </p:grpSpPr>
        <p:sp>
          <p:nvSpPr>
            <p:cNvPr id="814" name="Google Shape;814;p25"/>
            <p:cNvSpPr/>
            <p:nvPr/>
          </p:nvSpPr>
          <p:spPr>
            <a:xfrm>
              <a:off x="4444800" y="-1051100"/>
              <a:ext cx="1590600" cy="15906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22000">
                  <a:schemeClr val="accent3"/>
                </a:gs>
                <a:gs pos="63000">
                  <a:schemeClr val="accent2"/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25"/>
            <p:cNvSpPr/>
            <p:nvPr/>
          </p:nvSpPr>
          <p:spPr>
            <a:xfrm>
              <a:off x="4444624" y="-1051263"/>
              <a:ext cx="1590900" cy="15909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22000">
                  <a:schemeClr val="accent3"/>
                </a:gs>
                <a:gs pos="63000">
                  <a:schemeClr val="accent2"/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816" name="Google Shape;816;p25"/>
          <p:cNvCxnSpPr/>
          <p:nvPr/>
        </p:nvCxnSpPr>
        <p:spPr>
          <a:xfrm rot="5400000">
            <a:off x="7893769" y="400105"/>
            <a:ext cx="7917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817" name="Google Shape;817;p25"/>
          <p:cNvGrpSpPr/>
          <p:nvPr/>
        </p:nvGrpSpPr>
        <p:grpSpPr>
          <a:xfrm rot="5400000">
            <a:off x="-94349" y="3579303"/>
            <a:ext cx="1052190" cy="1052190"/>
            <a:chOff x="4265803" y="-1230265"/>
            <a:chExt cx="1948500" cy="1948500"/>
          </a:xfrm>
        </p:grpSpPr>
        <p:sp>
          <p:nvSpPr>
            <p:cNvPr id="818" name="Google Shape;818;p25"/>
            <p:cNvSpPr/>
            <p:nvPr/>
          </p:nvSpPr>
          <p:spPr>
            <a:xfrm>
              <a:off x="4444800" y="-1051100"/>
              <a:ext cx="1590600" cy="15906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61000">
                  <a:schemeClr val="accent2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25"/>
            <p:cNvSpPr/>
            <p:nvPr/>
          </p:nvSpPr>
          <p:spPr>
            <a:xfrm rot="6300353">
              <a:off x="4444628" y="-1051440"/>
              <a:ext cx="1590849" cy="1590849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17000">
                  <a:srgbClr val="FFFFFF">
                    <a:alpha val="0"/>
                  </a:srgbClr>
                </a:gs>
                <a:gs pos="54000">
                  <a:schemeClr val="accent1"/>
                </a:gs>
                <a:gs pos="91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0" name="Google Shape;820;p25"/>
          <p:cNvGrpSpPr/>
          <p:nvPr/>
        </p:nvGrpSpPr>
        <p:grpSpPr>
          <a:xfrm rot="10800000" flipH="1">
            <a:off x="463155" y="3683218"/>
            <a:ext cx="844609" cy="844681"/>
            <a:chOff x="4444771" y="-1051537"/>
            <a:chExt cx="1590900" cy="1591037"/>
          </a:xfrm>
        </p:grpSpPr>
        <p:sp>
          <p:nvSpPr>
            <p:cNvPr id="821" name="Google Shape;821;p25"/>
            <p:cNvSpPr/>
            <p:nvPr/>
          </p:nvSpPr>
          <p:spPr>
            <a:xfrm>
              <a:off x="4444800" y="-1051100"/>
              <a:ext cx="1590600" cy="1590600"/>
            </a:xfrm>
            <a:prstGeom prst="pie">
              <a:avLst>
                <a:gd name="adj1" fmla="val 16195899"/>
                <a:gd name="adj2" fmla="val 542953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25"/>
            <p:cNvSpPr/>
            <p:nvPr/>
          </p:nvSpPr>
          <p:spPr>
            <a:xfrm rot="-5400000">
              <a:off x="4444771" y="-1051537"/>
              <a:ext cx="1590900" cy="1590900"/>
            </a:xfrm>
            <a:prstGeom prst="pie">
              <a:avLst>
                <a:gd name="adj1" fmla="val 21586085"/>
                <a:gd name="adj2" fmla="val 10759871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823" name="Google Shape;823;p25"/>
          <p:cNvCxnSpPr/>
          <p:nvPr/>
        </p:nvCxnSpPr>
        <p:spPr>
          <a:xfrm rot="5400000">
            <a:off x="460486" y="4112112"/>
            <a:ext cx="8487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824" name="Google Shape;824;p25"/>
          <p:cNvGrpSpPr/>
          <p:nvPr/>
        </p:nvGrpSpPr>
        <p:grpSpPr>
          <a:xfrm rot="5399269" flipH="1">
            <a:off x="566467" y="31800"/>
            <a:ext cx="747882" cy="697192"/>
            <a:chOff x="4444771" y="-1051537"/>
            <a:chExt cx="1590900" cy="1591037"/>
          </a:xfrm>
        </p:grpSpPr>
        <p:sp>
          <p:nvSpPr>
            <p:cNvPr id="825" name="Google Shape;825;p25"/>
            <p:cNvSpPr/>
            <p:nvPr/>
          </p:nvSpPr>
          <p:spPr>
            <a:xfrm>
              <a:off x="4444800" y="-1051100"/>
              <a:ext cx="1590600" cy="15906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25"/>
            <p:cNvSpPr/>
            <p:nvPr/>
          </p:nvSpPr>
          <p:spPr>
            <a:xfrm rot="-5400000">
              <a:off x="4444771" y="-1051537"/>
              <a:ext cx="1590900" cy="15909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7" name="Google Shape;827;p25"/>
          <p:cNvGrpSpPr/>
          <p:nvPr/>
        </p:nvGrpSpPr>
        <p:grpSpPr>
          <a:xfrm rot="5400000" flipH="1">
            <a:off x="-99653" y="92717"/>
            <a:ext cx="754882" cy="573838"/>
            <a:chOff x="4444624" y="-1051263"/>
            <a:chExt cx="1590900" cy="1590900"/>
          </a:xfrm>
        </p:grpSpPr>
        <p:sp>
          <p:nvSpPr>
            <p:cNvPr id="828" name="Google Shape;828;p25"/>
            <p:cNvSpPr/>
            <p:nvPr/>
          </p:nvSpPr>
          <p:spPr>
            <a:xfrm>
              <a:off x="4444800" y="-1051100"/>
              <a:ext cx="1590600" cy="15906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22000">
                  <a:schemeClr val="accent3"/>
                </a:gs>
                <a:gs pos="63000">
                  <a:schemeClr val="accent2"/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25"/>
            <p:cNvSpPr/>
            <p:nvPr/>
          </p:nvSpPr>
          <p:spPr>
            <a:xfrm>
              <a:off x="4444624" y="-1051263"/>
              <a:ext cx="1590900" cy="15909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22000">
                  <a:schemeClr val="accent3"/>
                </a:gs>
                <a:gs pos="63000">
                  <a:schemeClr val="accent2"/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830" name="Google Shape;830;p25"/>
          <p:cNvCxnSpPr/>
          <p:nvPr/>
        </p:nvCxnSpPr>
        <p:spPr>
          <a:xfrm rot="5400000">
            <a:off x="214705" y="380333"/>
            <a:ext cx="7512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831" name="Google Shape;831;p25"/>
          <p:cNvGrpSpPr/>
          <p:nvPr/>
        </p:nvGrpSpPr>
        <p:grpSpPr>
          <a:xfrm>
            <a:off x="7886384" y="900716"/>
            <a:ext cx="1294149" cy="2659191"/>
            <a:chOff x="7886384" y="968699"/>
            <a:chExt cx="1294149" cy="2659191"/>
          </a:xfrm>
        </p:grpSpPr>
        <p:grpSp>
          <p:nvGrpSpPr>
            <p:cNvPr id="832" name="Google Shape;832;p25"/>
            <p:cNvGrpSpPr/>
            <p:nvPr/>
          </p:nvGrpSpPr>
          <p:grpSpPr>
            <a:xfrm rot="5400000">
              <a:off x="7878092" y="2348523"/>
              <a:ext cx="1298482" cy="1260253"/>
              <a:chOff x="7277332" y="4530676"/>
              <a:chExt cx="612867" cy="612815"/>
            </a:xfrm>
          </p:grpSpPr>
          <p:grpSp>
            <p:nvGrpSpPr>
              <p:cNvPr id="833" name="Google Shape;833;p25"/>
              <p:cNvGrpSpPr/>
              <p:nvPr/>
            </p:nvGrpSpPr>
            <p:grpSpPr>
              <a:xfrm rot="-5400000" flipH="1">
                <a:off x="7277359" y="4530650"/>
                <a:ext cx="612815" cy="612867"/>
                <a:chOff x="4444771" y="-1051537"/>
                <a:chExt cx="1590900" cy="1591037"/>
              </a:xfrm>
            </p:grpSpPr>
            <p:sp>
              <p:nvSpPr>
                <p:cNvPr id="834" name="Google Shape;834;p25"/>
                <p:cNvSpPr/>
                <p:nvPr/>
              </p:nvSpPr>
              <p:spPr>
                <a:xfrm>
                  <a:off x="4444800" y="-1051100"/>
                  <a:ext cx="1590600" cy="1590600"/>
                </a:xfrm>
                <a:prstGeom prst="pie">
                  <a:avLst>
                    <a:gd name="adj1" fmla="val 16195899"/>
                    <a:gd name="adj2" fmla="val 5429530"/>
                  </a:avLst>
                </a:prstGeom>
                <a:gradFill>
                  <a:gsLst>
                    <a:gs pos="0">
                      <a:schemeClr val="accent2"/>
                    </a:gs>
                    <a:gs pos="100000">
                      <a:schemeClr val="accent3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35" name="Google Shape;835;p25"/>
                <p:cNvSpPr/>
                <p:nvPr/>
              </p:nvSpPr>
              <p:spPr>
                <a:xfrm rot="-5400000">
                  <a:off x="4444771" y="-1051537"/>
                  <a:ext cx="1590900" cy="1590900"/>
                </a:xfrm>
                <a:prstGeom prst="pie">
                  <a:avLst>
                    <a:gd name="adj1" fmla="val 21586085"/>
                    <a:gd name="adj2" fmla="val 10759871"/>
                  </a:avLst>
                </a:pr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33000">
                      <a:schemeClr val="accent2"/>
                    </a:gs>
                    <a:gs pos="6500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836" name="Google Shape;836;p25"/>
              <p:cNvGrpSpPr/>
              <p:nvPr/>
            </p:nvGrpSpPr>
            <p:grpSpPr>
              <a:xfrm>
                <a:off x="7277340" y="4536264"/>
                <a:ext cx="612738" cy="227976"/>
                <a:chOff x="411265" y="4893089"/>
                <a:chExt cx="612738" cy="227976"/>
              </a:xfrm>
            </p:grpSpPr>
            <p:grpSp>
              <p:nvGrpSpPr>
                <p:cNvPr id="837" name="Google Shape;837;p25"/>
                <p:cNvGrpSpPr/>
                <p:nvPr/>
              </p:nvGrpSpPr>
              <p:grpSpPr>
                <a:xfrm rot="-5400000">
                  <a:off x="411265" y="4893089"/>
                  <a:ext cx="227976" cy="227976"/>
                  <a:chOff x="4444624" y="-1051393"/>
                  <a:chExt cx="1590900" cy="1590900"/>
                </a:xfrm>
              </p:grpSpPr>
              <p:sp>
                <p:nvSpPr>
                  <p:cNvPr id="838" name="Google Shape;838;p25"/>
                  <p:cNvSpPr/>
                  <p:nvPr/>
                </p:nvSpPr>
                <p:spPr>
                  <a:xfrm>
                    <a:off x="4444800" y="-1051100"/>
                    <a:ext cx="1590600" cy="1590600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/>
                      </a:gs>
                      <a:gs pos="61000">
                        <a:schemeClr val="accent2"/>
                      </a:gs>
                      <a:gs pos="100000">
                        <a:schemeClr val="accent2"/>
                      </a:gs>
                    </a:gsLst>
                    <a:lin ang="5400012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39" name="Google Shape;839;p25"/>
                  <p:cNvSpPr/>
                  <p:nvPr/>
                </p:nvSpPr>
                <p:spPr>
                  <a:xfrm rot="5400000">
                    <a:off x="4444624" y="-1051393"/>
                    <a:ext cx="1590900" cy="1590900"/>
                  </a:xfrm>
                  <a:prstGeom prst="rect">
                    <a:avLst/>
                  </a:prstGeom>
                  <a:gradFill>
                    <a:gsLst>
                      <a:gs pos="0">
                        <a:srgbClr val="FFFFFF">
                          <a:alpha val="0"/>
                        </a:srgbClr>
                      </a:gs>
                      <a:gs pos="17000">
                        <a:srgbClr val="FFFFFF">
                          <a:alpha val="0"/>
                        </a:srgbClr>
                      </a:gs>
                      <a:gs pos="54000">
                        <a:schemeClr val="accent1"/>
                      </a:gs>
                      <a:gs pos="91000">
                        <a:srgbClr val="FFFFFF">
                          <a:alpha val="0"/>
                        </a:srgbClr>
                      </a:gs>
                      <a:gs pos="100000">
                        <a:srgbClr val="FFFFFF">
                          <a:alpha val="0"/>
                        </a:srgbClr>
                      </a:gs>
                    </a:gsLst>
                    <a:lin ang="5400012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840" name="Google Shape;840;p25"/>
                <p:cNvGrpSpPr/>
                <p:nvPr/>
              </p:nvGrpSpPr>
              <p:grpSpPr>
                <a:xfrm rot="-5400000">
                  <a:off x="796027" y="4893089"/>
                  <a:ext cx="227976" cy="227976"/>
                  <a:chOff x="4444624" y="-1051393"/>
                  <a:chExt cx="1590900" cy="1590900"/>
                </a:xfrm>
              </p:grpSpPr>
              <p:sp>
                <p:nvSpPr>
                  <p:cNvPr id="841" name="Google Shape;841;p25"/>
                  <p:cNvSpPr/>
                  <p:nvPr/>
                </p:nvSpPr>
                <p:spPr>
                  <a:xfrm>
                    <a:off x="4444800" y="-1051100"/>
                    <a:ext cx="1590600" cy="1590600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/>
                      </a:gs>
                      <a:gs pos="61000">
                        <a:schemeClr val="accent2"/>
                      </a:gs>
                      <a:gs pos="100000">
                        <a:schemeClr val="accent2"/>
                      </a:gs>
                    </a:gsLst>
                    <a:lin ang="5400012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42" name="Google Shape;842;p25"/>
                  <p:cNvSpPr/>
                  <p:nvPr/>
                </p:nvSpPr>
                <p:spPr>
                  <a:xfrm rot="5400000">
                    <a:off x="4444624" y="-1051393"/>
                    <a:ext cx="1590900" cy="1590900"/>
                  </a:xfrm>
                  <a:prstGeom prst="rect">
                    <a:avLst/>
                  </a:prstGeom>
                  <a:gradFill>
                    <a:gsLst>
                      <a:gs pos="0">
                        <a:srgbClr val="FFFFFF">
                          <a:alpha val="0"/>
                        </a:srgbClr>
                      </a:gs>
                      <a:gs pos="17000">
                        <a:srgbClr val="FFFFFF">
                          <a:alpha val="0"/>
                        </a:srgbClr>
                      </a:gs>
                      <a:gs pos="54000">
                        <a:schemeClr val="accent1"/>
                      </a:gs>
                      <a:gs pos="91000">
                        <a:srgbClr val="FFFFFF">
                          <a:alpha val="0"/>
                        </a:srgbClr>
                      </a:gs>
                      <a:gs pos="100000">
                        <a:srgbClr val="FFFFFF">
                          <a:alpha val="0"/>
                        </a:srgbClr>
                      </a:gs>
                    </a:gsLst>
                    <a:lin ang="5400012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  <p:grpSp>
          <p:nvGrpSpPr>
            <p:cNvPr id="843" name="Google Shape;843;p25"/>
            <p:cNvGrpSpPr/>
            <p:nvPr/>
          </p:nvGrpSpPr>
          <p:grpSpPr>
            <a:xfrm rot="5399155" flipH="1">
              <a:off x="7886439" y="968803"/>
              <a:ext cx="1294038" cy="1293831"/>
              <a:chOff x="4444771" y="-1051537"/>
              <a:chExt cx="1590900" cy="1591037"/>
            </a:xfrm>
          </p:grpSpPr>
          <p:sp>
            <p:nvSpPr>
              <p:cNvPr id="844" name="Google Shape;844;p25"/>
              <p:cNvSpPr/>
              <p:nvPr/>
            </p:nvSpPr>
            <p:spPr>
              <a:xfrm>
                <a:off x="4444800" y="-1051100"/>
                <a:ext cx="1590600" cy="1590600"/>
              </a:xfrm>
              <a:prstGeom prst="rect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chemeClr val="accent3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5" name="Google Shape;845;p25"/>
              <p:cNvSpPr/>
              <p:nvPr/>
            </p:nvSpPr>
            <p:spPr>
              <a:xfrm rot="-5400000">
                <a:off x="4444771" y="-1051537"/>
                <a:ext cx="1590900" cy="1590900"/>
              </a:xfrm>
              <a:prstGeom prst="rect">
                <a:avLst/>
              </a:prstGeom>
              <a:gradFill>
                <a:gsLst>
                  <a:gs pos="0">
                    <a:srgbClr val="FFFFFF">
                      <a:alpha val="0"/>
                    </a:srgbClr>
                  </a:gs>
                  <a:gs pos="33000">
                    <a:schemeClr val="accent2"/>
                  </a:gs>
                  <a:gs pos="65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cxnSp>
        <p:nvCxnSpPr>
          <p:cNvPr id="846" name="Google Shape;846;p25"/>
          <p:cNvCxnSpPr/>
          <p:nvPr/>
        </p:nvCxnSpPr>
        <p:spPr>
          <a:xfrm>
            <a:off x="1298125" y="-7150"/>
            <a:ext cx="0" cy="5181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47" name="Google Shape;847;p25"/>
          <p:cNvCxnSpPr/>
          <p:nvPr/>
        </p:nvCxnSpPr>
        <p:spPr>
          <a:xfrm>
            <a:off x="7869225" y="-7150"/>
            <a:ext cx="0" cy="5181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48" name="Google Shape;848;p25"/>
          <p:cNvSpPr/>
          <p:nvPr/>
        </p:nvSpPr>
        <p:spPr>
          <a:xfrm rot="5400000">
            <a:off x="8186975" y="3359375"/>
            <a:ext cx="657300" cy="1258500"/>
          </a:xfrm>
          <a:prstGeom prst="round2SameRect">
            <a:avLst>
              <a:gd name="adj1" fmla="val 50000"/>
              <a:gd name="adj2" fmla="val 0"/>
            </a:avLst>
          </a:pr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18900044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1_1_1">
    <p:bg>
      <p:bgPr>
        <a:solidFill>
          <a:schemeClr val="lt2"/>
        </a:solidFill>
        <a:effectLst/>
      </p:bgPr>
    </p:bg>
    <p:spTree>
      <p:nvGrpSpPr>
        <p:cNvPr id="1" name="Shape 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0" name="Google Shape;850;p26"/>
          <p:cNvGrpSpPr/>
          <p:nvPr/>
        </p:nvGrpSpPr>
        <p:grpSpPr>
          <a:xfrm>
            <a:off x="-329" y="1076990"/>
            <a:ext cx="524838" cy="524883"/>
            <a:chOff x="4444771" y="-1051537"/>
            <a:chExt cx="1590900" cy="1591037"/>
          </a:xfrm>
        </p:grpSpPr>
        <p:sp>
          <p:nvSpPr>
            <p:cNvPr id="851" name="Google Shape;851;p26"/>
            <p:cNvSpPr/>
            <p:nvPr/>
          </p:nvSpPr>
          <p:spPr>
            <a:xfrm>
              <a:off x="4444800" y="-1051100"/>
              <a:ext cx="1590600" cy="1590600"/>
            </a:xfrm>
            <a:prstGeom prst="rtTriangle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26"/>
            <p:cNvSpPr/>
            <p:nvPr/>
          </p:nvSpPr>
          <p:spPr>
            <a:xfrm rot="5400000" flipH="1">
              <a:off x="4444771" y="-1051537"/>
              <a:ext cx="1590900" cy="1590900"/>
            </a:xfrm>
            <a:prstGeom prst="rtTriangl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3" name="Google Shape;853;p26"/>
          <p:cNvGrpSpPr/>
          <p:nvPr/>
        </p:nvGrpSpPr>
        <p:grpSpPr>
          <a:xfrm rot="5400000">
            <a:off x="-329" y="1592390"/>
            <a:ext cx="524838" cy="524883"/>
            <a:chOff x="4444771" y="-1051537"/>
            <a:chExt cx="1590900" cy="1591037"/>
          </a:xfrm>
        </p:grpSpPr>
        <p:sp>
          <p:nvSpPr>
            <p:cNvPr id="854" name="Google Shape;854;p26"/>
            <p:cNvSpPr/>
            <p:nvPr/>
          </p:nvSpPr>
          <p:spPr>
            <a:xfrm>
              <a:off x="4444800" y="-1051100"/>
              <a:ext cx="1590600" cy="1590600"/>
            </a:xfrm>
            <a:prstGeom prst="rtTriangle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26"/>
            <p:cNvSpPr/>
            <p:nvPr/>
          </p:nvSpPr>
          <p:spPr>
            <a:xfrm rot="5400000" flipH="1">
              <a:off x="4444771" y="-1051537"/>
              <a:ext cx="1590900" cy="1590900"/>
            </a:xfrm>
            <a:prstGeom prst="rtTriangl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6" name="Google Shape;856;p26"/>
          <p:cNvGrpSpPr/>
          <p:nvPr/>
        </p:nvGrpSpPr>
        <p:grpSpPr>
          <a:xfrm flipH="1">
            <a:off x="8601408" y="4066525"/>
            <a:ext cx="1076880" cy="1076973"/>
            <a:chOff x="4444771" y="-1051537"/>
            <a:chExt cx="1590900" cy="1591037"/>
          </a:xfrm>
        </p:grpSpPr>
        <p:sp>
          <p:nvSpPr>
            <p:cNvPr id="857" name="Google Shape;857;p26"/>
            <p:cNvSpPr/>
            <p:nvPr/>
          </p:nvSpPr>
          <p:spPr>
            <a:xfrm>
              <a:off x="4444800" y="-1051100"/>
              <a:ext cx="1590600" cy="1590600"/>
            </a:xfrm>
            <a:prstGeom prst="pie">
              <a:avLst>
                <a:gd name="adj1" fmla="val 16195899"/>
                <a:gd name="adj2" fmla="val 542953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26"/>
            <p:cNvSpPr/>
            <p:nvPr/>
          </p:nvSpPr>
          <p:spPr>
            <a:xfrm rot="-5400000">
              <a:off x="4444771" y="-1051537"/>
              <a:ext cx="1590900" cy="1590900"/>
            </a:xfrm>
            <a:prstGeom prst="pie">
              <a:avLst>
                <a:gd name="adj1" fmla="val 21586085"/>
                <a:gd name="adj2" fmla="val 10759871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9" name="Google Shape;859;p26"/>
          <p:cNvGrpSpPr/>
          <p:nvPr/>
        </p:nvGrpSpPr>
        <p:grpSpPr>
          <a:xfrm>
            <a:off x="7474668" y="4066525"/>
            <a:ext cx="1076880" cy="1076973"/>
            <a:chOff x="4444771" y="-1051537"/>
            <a:chExt cx="1590900" cy="1591037"/>
          </a:xfrm>
        </p:grpSpPr>
        <p:sp>
          <p:nvSpPr>
            <p:cNvPr id="860" name="Google Shape;860;p26"/>
            <p:cNvSpPr/>
            <p:nvPr/>
          </p:nvSpPr>
          <p:spPr>
            <a:xfrm>
              <a:off x="4444800" y="-1051100"/>
              <a:ext cx="1590600" cy="1590600"/>
            </a:xfrm>
            <a:prstGeom prst="pie">
              <a:avLst>
                <a:gd name="adj1" fmla="val 16195899"/>
                <a:gd name="adj2" fmla="val 542953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26"/>
            <p:cNvSpPr/>
            <p:nvPr/>
          </p:nvSpPr>
          <p:spPr>
            <a:xfrm rot="-5400000">
              <a:off x="4444771" y="-1051537"/>
              <a:ext cx="1590900" cy="1590900"/>
            </a:xfrm>
            <a:prstGeom prst="pie">
              <a:avLst>
                <a:gd name="adj1" fmla="val 21586085"/>
                <a:gd name="adj2" fmla="val 10759871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62" name="Google Shape;862;p26"/>
          <p:cNvGrpSpPr/>
          <p:nvPr/>
        </p:nvGrpSpPr>
        <p:grpSpPr>
          <a:xfrm rot="10800000">
            <a:off x="-155" y="-9532"/>
            <a:ext cx="1076880" cy="1076973"/>
            <a:chOff x="4444771" y="-1051537"/>
            <a:chExt cx="1590900" cy="1591037"/>
          </a:xfrm>
        </p:grpSpPr>
        <p:sp>
          <p:nvSpPr>
            <p:cNvPr id="863" name="Google Shape;863;p26"/>
            <p:cNvSpPr/>
            <p:nvPr/>
          </p:nvSpPr>
          <p:spPr>
            <a:xfrm>
              <a:off x="4444800" y="-1051100"/>
              <a:ext cx="1590600" cy="1590600"/>
            </a:xfrm>
            <a:prstGeom prst="pie">
              <a:avLst>
                <a:gd name="adj1" fmla="val 16195899"/>
                <a:gd name="adj2" fmla="val 542953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26"/>
            <p:cNvSpPr/>
            <p:nvPr/>
          </p:nvSpPr>
          <p:spPr>
            <a:xfrm rot="-5400000">
              <a:off x="4444771" y="-1051537"/>
              <a:ext cx="1590900" cy="1590900"/>
            </a:xfrm>
            <a:prstGeom prst="pie">
              <a:avLst>
                <a:gd name="adj1" fmla="val 21586085"/>
                <a:gd name="adj2" fmla="val 10759871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65" name="Google Shape;865;p26"/>
          <p:cNvGrpSpPr/>
          <p:nvPr/>
        </p:nvGrpSpPr>
        <p:grpSpPr>
          <a:xfrm rot="10800000">
            <a:off x="583410" y="-9532"/>
            <a:ext cx="1076880" cy="1076973"/>
            <a:chOff x="4444771" y="-1051537"/>
            <a:chExt cx="1590900" cy="1591037"/>
          </a:xfrm>
        </p:grpSpPr>
        <p:sp>
          <p:nvSpPr>
            <p:cNvPr id="866" name="Google Shape;866;p26"/>
            <p:cNvSpPr/>
            <p:nvPr/>
          </p:nvSpPr>
          <p:spPr>
            <a:xfrm>
              <a:off x="4444800" y="-1051100"/>
              <a:ext cx="1590600" cy="1590600"/>
            </a:xfrm>
            <a:prstGeom prst="pie">
              <a:avLst>
                <a:gd name="adj1" fmla="val 16195899"/>
                <a:gd name="adj2" fmla="val 542953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26"/>
            <p:cNvSpPr/>
            <p:nvPr/>
          </p:nvSpPr>
          <p:spPr>
            <a:xfrm rot="-5400000">
              <a:off x="4444771" y="-1051537"/>
              <a:ext cx="1590900" cy="1590900"/>
            </a:xfrm>
            <a:prstGeom prst="pie">
              <a:avLst>
                <a:gd name="adj1" fmla="val 21586085"/>
                <a:gd name="adj2" fmla="val 10759871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68" name="Google Shape;868;p26"/>
          <p:cNvGrpSpPr/>
          <p:nvPr/>
        </p:nvGrpSpPr>
        <p:grpSpPr>
          <a:xfrm rot="10800000">
            <a:off x="-155" y="-9532"/>
            <a:ext cx="1076880" cy="1076973"/>
            <a:chOff x="4444771" y="-1051537"/>
            <a:chExt cx="1590900" cy="1591037"/>
          </a:xfrm>
        </p:grpSpPr>
        <p:sp>
          <p:nvSpPr>
            <p:cNvPr id="869" name="Google Shape;869;p26"/>
            <p:cNvSpPr/>
            <p:nvPr/>
          </p:nvSpPr>
          <p:spPr>
            <a:xfrm>
              <a:off x="4444800" y="-1051100"/>
              <a:ext cx="1590600" cy="1590600"/>
            </a:xfrm>
            <a:prstGeom prst="pie">
              <a:avLst>
                <a:gd name="adj1" fmla="val 16195899"/>
                <a:gd name="adj2" fmla="val 542953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26"/>
            <p:cNvSpPr/>
            <p:nvPr/>
          </p:nvSpPr>
          <p:spPr>
            <a:xfrm rot="-5400000">
              <a:off x="4444771" y="-1051537"/>
              <a:ext cx="1590900" cy="1590900"/>
            </a:xfrm>
            <a:prstGeom prst="pie">
              <a:avLst>
                <a:gd name="adj1" fmla="val 21586085"/>
                <a:gd name="adj2" fmla="val 10759871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871" name="Google Shape;871;p26"/>
          <p:cNvCxnSpPr>
            <a:endCxn id="867" idx="0"/>
          </p:cNvCxnSpPr>
          <p:nvPr/>
        </p:nvCxnSpPr>
        <p:spPr>
          <a:xfrm>
            <a:off x="750" y="1067441"/>
            <a:ext cx="11211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72" name="Google Shape;872;p26"/>
          <p:cNvCxnSpPr/>
          <p:nvPr/>
        </p:nvCxnSpPr>
        <p:spPr>
          <a:xfrm>
            <a:off x="8017825" y="4066548"/>
            <a:ext cx="11211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873" name="Google Shape;873;p26"/>
          <p:cNvGrpSpPr/>
          <p:nvPr/>
        </p:nvGrpSpPr>
        <p:grpSpPr>
          <a:xfrm rot="10800000" flipH="1">
            <a:off x="8614096" y="3532116"/>
            <a:ext cx="524838" cy="524883"/>
            <a:chOff x="4444771" y="-1051537"/>
            <a:chExt cx="1590900" cy="1591037"/>
          </a:xfrm>
        </p:grpSpPr>
        <p:sp>
          <p:nvSpPr>
            <p:cNvPr id="874" name="Google Shape;874;p26"/>
            <p:cNvSpPr/>
            <p:nvPr/>
          </p:nvSpPr>
          <p:spPr>
            <a:xfrm>
              <a:off x="4444800" y="-1051100"/>
              <a:ext cx="1590600" cy="1590600"/>
            </a:xfrm>
            <a:prstGeom prst="rtTriangle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26"/>
            <p:cNvSpPr/>
            <p:nvPr/>
          </p:nvSpPr>
          <p:spPr>
            <a:xfrm rot="5400000" flipH="1">
              <a:off x="4444771" y="-1051537"/>
              <a:ext cx="1590900" cy="1590900"/>
            </a:xfrm>
            <a:prstGeom prst="rtTriangl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876" name="Google Shape;876;p26"/>
          <p:cNvCxnSpPr/>
          <p:nvPr/>
        </p:nvCxnSpPr>
        <p:spPr>
          <a:xfrm>
            <a:off x="8614096" y="3016761"/>
            <a:ext cx="5247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877" name="Google Shape;877;p26"/>
          <p:cNvGrpSpPr/>
          <p:nvPr/>
        </p:nvGrpSpPr>
        <p:grpSpPr>
          <a:xfrm>
            <a:off x="8614096" y="3016716"/>
            <a:ext cx="524838" cy="524883"/>
            <a:chOff x="4444771" y="-1051537"/>
            <a:chExt cx="1590900" cy="1591037"/>
          </a:xfrm>
        </p:grpSpPr>
        <p:sp>
          <p:nvSpPr>
            <p:cNvPr id="878" name="Google Shape;878;p26"/>
            <p:cNvSpPr/>
            <p:nvPr/>
          </p:nvSpPr>
          <p:spPr>
            <a:xfrm>
              <a:off x="4444800" y="-1051100"/>
              <a:ext cx="1590600" cy="1590600"/>
            </a:xfrm>
            <a:prstGeom prst="rtTriangle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26"/>
            <p:cNvSpPr/>
            <p:nvPr/>
          </p:nvSpPr>
          <p:spPr>
            <a:xfrm rot="5400000" flipH="1">
              <a:off x="4444771" y="-1051537"/>
              <a:ext cx="1590900" cy="1590900"/>
            </a:xfrm>
            <a:prstGeom prst="rtTriangl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880" name="Google Shape;880;p26"/>
          <p:cNvCxnSpPr/>
          <p:nvPr/>
        </p:nvCxnSpPr>
        <p:spPr>
          <a:xfrm>
            <a:off x="-267" y="2117228"/>
            <a:ext cx="5247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1_1_1_1">
    <p:bg>
      <p:bgPr>
        <a:solidFill>
          <a:schemeClr val="lt2"/>
        </a:solidFill>
        <a:effectLst/>
      </p:bgPr>
    </p:bg>
    <p:spTree>
      <p:nvGrpSpPr>
        <p:cNvPr id="1" name="Shape 8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2" name="Google Shape;882;p27"/>
          <p:cNvGrpSpPr/>
          <p:nvPr/>
        </p:nvGrpSpPr>
        <p:grpSpPr>
          <a:xfrm rot="5400000" flipH="1">
            <a:off x="1193882" y="1269"/>
            <a:ext cx="585104" cy="567834"/>
            <a:chOff x="7277332" y="4530676"/>
            <a:chExt cx="612867" cy="612815"/>
          </a:xfrm>
        </p:grpSpPr>
        <p:grpSp>
          <p:nvGrpSpPr>
            <p:cNvPr id="883" name="Google Shape;883;p27"/>
            <p:cNvGrpSpPr/>
            <p:nvPr/>
          </p:nvGrpSpPr>
          <p:grpSpPr>
            <a:xfrm rot="-5400000" flipH="1">
              <a:off x="7277359" y="4530650"/>
              <a:ext cx="612815" cy="612867"/>
              <a:chOff x="4444771" y="-1051537"/>
              <a:chExt cx="1590900" cy="1591037"/>
            </a:xfrm>
          </p:grpSpPr>
          <p:sp>
            <p:nvSpPr>
              <p:cNvPr id="884" name="Google Shape;884;p27"/>
              <p:cNvSpPr/>
              <p:nvPr/>
            </p:nvSpPr>
            <p:spPr>
              <a:xfrm>
                <a:off x="4444800" y="-1051100"/>
                <a:ext cx="1590600" cy="1590600"/>
              </a:xfrm>
              <a:prstGeom prst="pie">
                <a:avLst>
                  <a:gd name="adj1" fmla="val 16195899"/>
                  <a:gd name="adj2" fmla="val 5429530"/>
                </a:avLst>
              </a:prstGeom>
              <a:gradFill>
                <a:gsLst>
                  <a:gs pos="0">
                    <a:schemeClr val="accent2"/>
                  </a:gs>
                  <a:gs pos="100000">
                    <a:schemeClr val="accent3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5" name="Google Shape;885;p27"/>
              <p:cNvSpPr/>
              <p:nvPr/>
            </p:nvSpPr>
            <p:spPr>
              <a:xfrm rot="-5400000">
                <a:off x="4444771" y="-1051537"/>
                <a:ext cx="1590900" cy="1590900"/>
              </a:xfrm>
              <a:prstGeom prst="pie">
                <a:avLst>
                  <a:gd name="adj1" fmla="val 21586085"/>
                  <a:gd name="adj2" fmla="val 10759871"/>
                </a:avLst>
              </a:prstGeom>
              <a:gradFill>
                <a:gsLst>
                  <a:gs pos="0">
                    <a:srgbClr val="FFFFFF">
                      <a:alpha val="0"/>
                    </a:srgbClr>
                  </a:gs>
                  <a:gs pos="33000">
                    <a:schemeClr val="accent2"/>
                  </a:gs>
                  <a:gs pos="65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86" name="Google Shape;886;p27"/>
            <p:cNvGrpSpPr/>
            <p:nvPr/>
          </p:nvGrpSpPr>
          <p:grpSpPr>
            <a:xfrm>
              <a:off x="7277340" y="4536264"/>
              <a:ext cx="612738" cy="227976"/>
              <a:chOff x="411265" y="4893089"/>
              <a:chExt cx="612738" cy="227976"/>
            </a:xfrm>
          </p:grpSpPr>
          <p:grpSp>
            <p:nvGrpSpPr>
              <p:cNvPr id="887" name="Google Shape;887;p27"/>
              <p:cNvGrpSpPr/>
              <p:nvPr/>
            </p:nvGrpSpPr>
            <p:grpSpPr>
              <a:xfrm rot="-5400000">
                <a:off x="411265" y="4893089"/>
                <a:ext cx="227976" cy="227976"/>
                <a:chOff x="4444624" y="-1051393"/>
                <a:chExt cx="1590900" cy="1590900"/>
              </a:xfrm>
            </p:grpSpPr>
            <p:sp>
              <p:nvSpPr>
                <p:cNvPr id="888" name="Google Shape;888;p27"/>
                <p:cNvSpPr/>
                <p:nvPr/>
              </p:nvSpPr>
              <p:spPr>
                <a:xfrm>
                  <a:off x="4444800" y="-1051100"/>
                  <a:ext cx="1590600" cy="1590600"/>
                </a:xfrm>
                <a:prstGeom prst="rect">
                  <a:avLst/>
                </a:prstGeom>
                <a:gradFill>
                  <a:gsLst>
                    <a:gs pos="0">
                      <a:schemeClr val="accent1"/>
                    </a:gs>
                    <a:gs pos="61000">
                      <a:schemeClr val="accent2"/>
                    </a:gs>
                    <a:gs pos="100000">
                      <a:schemeClr val="accent2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9" name="Google Shape;889;p27"/>
                <p:cNvSpPr/>
                <p:nvPr/>
              </p:nvSpPr>
              <p:spPr>
                <a:xfrm rot="5400000">
                  <a:off x="4444624" y="-1051393"/>
                  <a:ext cx="1590900" cy="1590900"/>
                </a:xfrm>
                <a:prstGeom prst="rect">
                  <a:avLst/>
                </a:pr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7000">
                      <a:srgbClr val="FFFFFF">
                        <a:alpha val="0"/>
                      </a:srgbClr>
                    </a:gs>
                    <a:gs pos="54000">
                      <a:schemeClr val="accent1"/>
                    </a:gs>
                    <a:gs pos="9100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890" name="Google Shape;890;p27"/>
              <p:cNvGrpSpPr/>
              <p:nvPr/>
            </p:nvGrpSpPr>
            <p:grpSpPr>
              <a:xfrm rot="-5400000">
                <a:off x="796027" y="4893089"/>
                <a:ext cx="227976" cy="227976"/>
                <a:chOff x="4444624" y="-1051393"/>
                <a:chExt cx="1590900" cy="1590900"/>
              </a:xfrm>
            </p:grpSpPr>
            <p:sp>
              <p:nvSpPr>
                <p:cNvPr id="891" name="Google Shape;891;p27"/>
                <p:cNvSpPr/>
                <p:nvPr/>
              </p:nvSpPr>
              <p:spPr>
                <a:xfrm>
                  <a:off x="4444800" y="-1051100"/>
                  <a:ext cx="1590600" cy="1590600"/>
                </a:xfrm>
                <a:prstGeom prst="rect">
                  <a:avLst/>
                </a:prstGeom>
                <a:gradFill>
                  <a:gsLst>
                    <a:gs pos="0">
                      <a:schemeClr val="accent1"/>
                    </a:gs>
                    <a:gs pos="61000">
                      <a:schemeClr val="accent2"/>
                    </a:gs>
                    <a:gs pos="100000">
                      <a:schemeClr val="accent2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2" name="Google Shape;892;p27"/>
                <p:cNvSpPr/>
                <p:nvPr/>
              </p:nvSpPr>
              <p:spPr>
                <a:xfrm rot="5400000">
                  <a:off x="4444624" y="-1051393"/>
                  <a:ext cx="1590900" cy="1590900"/>
                </a:xfrm>
                <a:prstGeom prst="rect">
                  <a:avLst/>
                </a:pr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7000">
                      <a:srgbClr val="FFFFFF">
                        <a:alpha val="0"/>
                      </a:srgbClr>
                    </a:gs>
                    <a:gs pos="54000">
                      <a:schemeClr val="accent1"/>
                    </a:gs>
                    <a:gs pos="9100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893" name="Google Shape;893;p27"/>
          <p:cNvGrpSpPr/>
          <p:nvPr/>
        </p:nvGrpSpPr>
        <p:grpSpPr>
          <a:xfrm rot="5400000">
            <a:off x="433326" y="149659"/>
            <a:ext cx="589428" cy="274908"/>
            <a:chOff x="4444624" y="-1051263"/>
            <a:chExt cx="1590900" cy="1590900"/>
          </a:xfrm>
        </p:grpSpPr>
        <p:sp>
          <p:nvSpPr>
            <p:cNvPr id="894" name="Google Shape;894;p27"/>
            <p:cNvSpPr/>
            <p:nvPr/>
          </p:nvSpPr>
          <p:spPr>
            <a:xfrm>
              <a:off x="4444800" y="-1051100"/>
              <a:ext cx="1590600" cy="15906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chemeClr val="accent3"/>
                </a:gs>
                <a:gs pos="61000">
                  <a:schemeClr val="accent2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27"/>
            <p:cNvSpPr/>
            <p:nvPr/>
          </p:nvSpPr>
          <p:spPr>
            <a:xfrm>
              <a:off x="4444624" y="-1051263"/>
              <a:ext cx="1590900" cy="15909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22000">
                  <a:srgbClr val="FF9900"/>
                </a:gs>
                <a:gs pos="63000">
                  <a:srgbClr val="FFBFDE"/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6" name="Google Shape;896;p27"/>
          <p:cNvGrpSpPr/>
          <p:nvPr/>
        </p:nvGrpSpPr>
        <p:grpSpPr>
          <a:xfrm rot="10800000" flipH="1">
            <a:off x="544338" y="-5168"/>
            <a:ext cx="642883" cy="585183"/>
            <a:chOff x="4444771" y="-1051537"/>
            <a:chExt cx="1590900" cy="1591037"/>
          </a:xfrm>
        </p:grpSpPr>
        <p:sp>
          <p:nvSpPr>
            <p:cNvPr id="897" name="Google Shape;897;p27"/>
            <p:cNvSpPr/>
            <p:nvPr/>
          </p:nvSpPr>
          <p:spPr>
            <a:xfrm>
              <a:off x="4444800" y="-1051100"/>
              <a:ext cx="1590600" cy="1590600"/>
            </a:xfrm>
            <a:prstGeom prst="pie">
              <a:avLst>
                <a:gd name="adj1" fmla="val 16195899"/>
                <a:gd name="adj2" fmla="val 542953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27"/>
            <p:cNvSpPr/>
            <p:nvPr/>
          </p:nvSpPr>
          <p:spPr>
            <a:xfrm rot="-5400000">
              <a:off x="4444771" y="-1051537"/>
              <a:ext cx="1590900" cy="1590900"/>
            </a:xfrm>
            <a:prstGeom prst="pie">
              <a:avLst>
                <a:gd name="adj1" fmla="val 21586085"/>
                <a:gd name="adj2" fmla="val 10759871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9" name="Google Shape;899;p27"/>
          <p:cNvGrpSpPr/>
          <p:nvPr/>
        </p:nvGrpSpPr>
        <p:grpSpPr>
          <a:xfrm rot="10800000" flipH="1">
            <a:off x="-333465" y="-9546"/>
            <a:ext cx="642883" cy="585183"/>
            <a:chOff x="4444771" y="-1051537"/>
            <a:chExt cx="1590900" cy="1591037"/>
          </a:xfrm>
        </p:grpSpPr>
        <p:sp>
          <p:nvSpPr>
            <p:cNvPr id="900" name="Google Shape;900;p27"/>
            <p:cNvSpPr/>
            <p:nvPr/>
          </p:nvSpPr>
          <p:spPr>
            <a:xfrm>
              <a:off x="4444800" y="-1051100"/>
              <a:ext cx="1590600" cy="1590600"/>
            </a:xfrm>
            <a:prstGeom prst="pie">
              <a:avLst>
                <a:gd name="adj1" fmla="val 16195899"/>
                <a:gd name="adj2" fmla="val 542953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27"/>
            <p:cNvSpPr/>
            <p:nvPr/>
          </p:nvSpPr>
          <p:spPr>
            <a:xfrm rot="-5400000">
              <a:off x="4444771" y="-1051537"/>
              <a:ext cx="1590900" cy="1590900"/>
            </a:xfrm>
            <a:prstGeom prst="pie">
              <a:avLst>
                <a:gd name="adj1" fmla="val 21586085"/>
                <a:gd name="adj2" fmla="val 10759871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02" name="Google Shape;902;p27"/>
          <p:cNvGrpSpPr/>
          <p:nvPr/>
        </p:nvGrpSpPr>
        <p:grpSpPr>
          <a:xfrm rot="5400000">
            <a:off x="158328" y="149659"/>
            <a:ext cx="589428" cy="274908"/>
            <a:chOff x="4444624" y="-1051263"/>
            <a:chExt cx="1590900" cy="1590900"/>
          </a:xfrm>
        </p:grpSpPr>
        <p:sp>
          <p:nvSpPr>
            <p:cNvPr id="903" name="Google Shape;903;p27"/>
            <p:cNvSpPr/>
            <p:nvPr/>
          </p:nvSpPr>
          <p:spPr>
            <a:xfrm>
              <a:off x="4444800" y="-1051100"/>
              <a:ext cx="1590600" cy="15906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chemeClr val="accent3"/>
                </a:gs>
                <a:gs pos="61000">
                  <a:schemeClr val="accent2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27"/>
            <p:cNvSpPr/>
            <p:nvPr/>
          </p:nvSpPr>
          <p:spPr>
            <a:xfrm>
              <a:off x="4444624" y="-1051263"/>
              <a:ext cx="1590900" cy="15909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22000">
                  <a:srgbClr val="FF9900"/>
                </a:gs>
                <a:gs pos="63000">
                  <a:srgbClr val="FFBFDE"/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905" name="Google Shape;905;p27"/>
          <p:cNvCxnSpPr>
            <a:stCxn id="901" idx="0"/>
          </p:cNvCxnSpPr>
          <p:nvPr/>
        </p:nvCxnSpPr>
        <p:spPr>
          <a:xfrm>
            <a:off x="-12024" y="575637"/>
            <a:ext cx="17892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906" name="Google Shape;906;p27"/>
          <p:cNvGrpSpPr/>
          <p:nvPr/>
        </p:nvGrpSpPr>
        <p:grpSpPr>
          <a:xfrm rot="-5400000">
            <a:off x="7345875" y="1269"/>
            <a:ext cx="585104" cy="567834"/>
            <a:chOff x="7277332" y="4530676"/>
            <a:chExt cx="612867" cy="612815"/>
          </a:xfrm>
        </p:grpSpPr>
        <p:grpSp>
          <p:nvGrpSpPr>
            <p:cNvPr id="907" name="Google Shape;907;p27"/>
            <p:cNvGrpSpPr/>
            <p:nvPr/>
          </p:nvGrpSpPr>
          <p:grpSpPr>
            <a:xfrm rot="-5400000" flipH="1">
              <a:off x="7277359" y="4530650"/>
              <a:ext cx="612815" cy="612867"/>
              <a:chOff x="4444771" y="-1051537"/>
              <a:chExt cx="1590900" cy="1591037"/>
            </a:xfrm>
          </p:grpSpPr>
          <p:sp>
            <p:nvSpPr>
              <p:cNvPr id="908" name="Google Shape;908;p27"/>
              <p:cNvSpPr/>
              <p:nvPr/>
            </p:nvSpPr>
            <p:spPr>
              <a:xfrm>
                <a:off x="4444800" y="-1051100"/>
                <a:ext cx="1590600" cy="1590600"/>
              </a:xfrm>
              <a:prstGeom prst="pie">
                <a:avLst>
                  <a:gd name="adj1" fmla="val 16195899"/>
                  <a:gd name="adj2" fmla="val 5429530"/>
                </a:avLst>
              </a:prstGeom>
              <a:gradFill>
                <a:gsLst>
                  <a:gs pos="0">
                    <a:schemeClr val="accent2"/>
                  </a:gs>
                  <a:gs pos="100000">
                    <a:schemeClr val="accent3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9" name="Google Shape;909;p27"/>
              <p:cNvSpPr/>
              <p:nvPr/>
            </p:nvSpPr>
            <p:spPr>
              <a:xfrm rot="-5400000">
                <a:off x="4444771" y="-1051537"/>
                <a:ext cx="1590900" cy="1590900"/>
              </a:xfrm>
              <a:prstGeom prst="pie">
                <a:avLst>
                  <a:gd name="adj1" fmla="val 21586085"/>
                  <a:gd name="adj2" fmla="val 10759871"/>
                </a:avLst>
              </a:prstGeom>
              <a:gradFill>
                <a:gsLst>
                  <a:gs pos="0">
                    <a:srgbClr val="FFFFFF">
                      <a:alpha val="0"/>
                    </a:srgbClr>
                  </a:gs>
                  <a:gs pos="33000">
                    <a:schemeClr val="accent2"/>
                  </a:gs>
                  <a:gs pos="65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10" name="Google Shape;910;p27"/>
            <p:cNvGrpSpPr/>
            <p:nvPr/>
          </p:nvGrpSpPr>
          <p:grpSpPr>
            <a:xfrm>
              <a:off x="7277340" y="4536264"/>
              <a:ext cx="612738" cy="227976"/>
              <a:chOff x="411265" y="4893089"/>
              <a:chExt cx="612738" cy="227976"/>
            </a:xfrm>
          </p:grpSpPr>
          <p:grpSp>
            <p:nvGrpSpPr>
              <p:cNvPr id="911" name="Google Shape;911;p27"/>
              <p:cNvGrpSpPr/>
              <p:nvPr/>
            </p:nvGrpSpPr>
            <p:grpSpPr>
              <a:xfrm rot="-5400000">
                <a:off x="411265" y="4893089"/>
                <a:ext cx="227976" cy="227976"/>
                <a:chOff x="4444624" y="-1051393"/>
                <a:chExt cx="1590900" cy="1590900"/>
              </a:xfrm>
            </p:grpSpPr>
            <p:sp>
              <p:nvSpPr>
                <p:cNvPr id="912" name="Google Shape;912;p27"/>
                <p:cNvSpPr/>
                <p:nvPr/>
              </p:nvSpPr>
              <p:spPr>
                <a:xfrm>
                  <a:off x="4444800" y="-1051100"/>
                  <a:ext cx="1590600" cy="1590600"/>
                </a:xfrm>
                <a:prstGeom prst="rect">
                  <a:avLst/>
                </a:prstGeom>
                <a:gradFill>
                  <a:gsLst>
                    <a:gs pos="0">
                      <a:schemeClr val="accent1"/>
                    </a:gs>
                    <a:gs pos="61000">
                      <a:schemeClr val="accent2"/>
                    </a:gs>
                    <a:gs pos="100000">
                      <a:schemeClr val="accent2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13" name="Google Shape;913;p27"/>
                <p:cNvSpPr/>
                <p:nvPr/>
              </p:nvSpPr>
              <p:spPr>
                <a:xfrm rot="5400000">
                  <a:off x="4444624" y="-1051393"/>
                  <a:ext cx="1590900" cy="1590900"/>
                </a:xfrm>
                <a:prstGeom prst="rect">
                  <a:avLst/>
                </a:pr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7000">
                      <a:srgbClr val="FFFFFF">
                        <a:alpha val="0"/>
                      </a:srgbClr>
                    </a:gs>
                    <a:gs pos="54000">
                      <a:schemeClr val="accent1"/>
                    </a:gs>
                    <a:gs pos="9100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914" name="Google Shape;914;p27"/>
              <p:cNvGrpSpPr/>
              <p:nvPr/>
            </p:nvGrpSpPr>
            <p:grpSpPr>
              <a:xfrm rot="-5400000">
                <a:off x="796027" y="4893089"/>
                <a:ext cx="227976" cy="227976"/>
                <a:chOff x="4444624" y="-1051393"/>
                <a:chExt cx="1590900" cy="1590900"/>
              </a:xfrm>
            </p:grpSpPr>
            <p:sp>
              <p:nvSpPr>
                <p:cNvPr id="915" name="Google Shape;915;p27"/>
                <p:cNvSpPr/>
                <p:nvPr/>
              </p:nvSpPr>
              <p:spPr>
                <a:xfrm>
                  <a:off x="4444800" y="-1051100"/>
                  <a:ext cx="1590600" cy="1590600"/>
                </a:xfrm>
                <a:prstGeom prst="rect">
                  <a:avLst/>
                </a:prstGeom>
                <a:gradFill>
                  <a:gsLst>
                    <a:gs pos="0">
                      <a:schemeClr val="accent1"/>
                    </a:gs>
                    <a:gs pos="61000">
                      <a:schemeClr val="accent2"/>
                    </a:gs>
                    <a:gs pos="100000">
                      <a:schemeClr val="accent2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16" name="Google Shape;916;p27"/>
                <p:cNvSpPr/>
                <p:nvPr/>
              </p:nvSpPr>
              <p:spPr>
                <a:xfrm rot="5400000">
                  <a:off x="4444624" y="-1051393"/>
                  <a:ext cx="1590900" cy="1590900"/>
                </a:xfrm>
                <a:prstGeom prst="rect">
                  <a:avLst/>
                </a:pr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7000">
                      <a:srgbClr val="FFFFFF">
                        <a:alpha val="0"/>
                      </a:srgbClr>
                    </a:gs>
                    <a:gs pos="54000">
                      <a:schemeClr val="accent1"/>
                    </a:gs>
                    <a:gs pos="9100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917" name="Google Shape;917;p27"/>
          <p:cNvGrpSpPr/>
          <p:nvPr/>
        </p:nvGrpSpPr>
        <p:grpSpPr>
          <a:xfrm rot="-5400000" flipH="1">
            <a:off x="8102106" y="149659"/>
            <a:ext cx="589428" cy="274908"/>
            <a:chOff x="4444624" y="-1051263"/>
            <a:chExt cx="1590900" cy="1590900"/>
          </a:xfrm>
        </p:grpSpPr>
        <p:sp>
          <p:nvSpPr>
            <p:cNvPr id="918" name="Google Shape;918;p27"/>
            <p:cNvSpPr/>
            <p:nvPr/>
          </p:nvSpPr>
          <p:spPr>
            <a:xfrm>
              <a:off x="4444800" y="-1051100"/>
              <a:ext cx="1590600" cy="15906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chemeClr val="accent3"/>
                </a:gs>
                <a:gs pos="61000">
                  <a:schemeClr val="accent2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27"/>
            <p:cNvSpPr/>
            <p:nvPr/>
          </p:nvSpPr>
          <p:spPr>
            <a:xfrm>
              <a:off x="4444624" y="-1051263"/>
              <a:ext cx="1590900" cy="15909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22000">
                  <a:srgbClr val="FF9900"/>
                </a:gs>
                <a:gs pos="63000">
                  <a:srgbClr val="FFBFDE"/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0" name="Google Shape;920;p27"/>
          <p:cNvGrpSpPr/>
          <p:nvPr/>
        </p:nvGrpSpPr>
        <p:grpSpPr>
          <a:xfrm rot="10800000">
            <a:off x="7937640" y="-5168"/>
            <a:ext cx="642883" cy="585183"/>
            <a:chOff x="4444771" y="-1051537"/>
            <a:chExt cx="1590900" cy="1591037"/>
          </a:xfrm>
        </p:grpSpPr>
        <p:sp>
          <p:nvSpPr>
            <p:cNvPr id="921" name="Google Shape;921;p27"/>
            <p:cNvSpPr/>
            <p:nvPr/>
          </p:nvSpPr>
          <p:spPr>
            <a:xfrm>
              <a:off x="4444800" y="-1051100"/>
              <a:ext cx="1590600" cy="1590600"/>
            </a:xfrm>
            <a:prstGeom prst="pie">
              <a:avLst>
                <a:gd name="adj1" fmla="val 16195899"/>
                <a:gd name="adj2" fmla="val 542953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27"/>
            <p:cNvSpPr/>
            <p:nvPr/>
          </p:nvSpPr>
          <p:spPr>
            <a:xfrm rot="-5400000">
              <a:off x="4444771" y="-1051537"/>
              <a:ext cx="1590900" cy="1590900"/>
            </a:xfrm>
            <a:prstGeom prst="pie">
              <a:avLst>
                <a:gd name="adj1" fmla="val 21586085"/>
                <a:gd name="adj2" fmla="val 10759871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3" name="Google Shape;923;p27"/>
          <p:cNvGrpSpPr/>
          <p:nvPr/>
        </p:nvGrpSpPr>
        <p:grpSpPr>
          <a:xfrm rot="10800000">
            <a:off x="8815443" y="-9546"/>
            <a:ext cx="642883" cy="585183"/>
            <a:chOff x="4444771" y="-1051537"/>
            <a:chExt cx="1590900" cy="1591037"/>
          </a:xfrm>
        </p:grpSpPr>
        <p:sp>
          <p:nvSpPr>
            <p:cNvPr id="924" name="Google Shape;924;p27"/>
            <p:cNvSpPr/>
            <p:nvPr/>
          </p:nvSpPr>
          <p:spPr>
            <a:xfrm>
              <a:off x="4444800" y="-1051100"/>
              <a:ext cx="1590600" cy="1590600"/>
            </a:xfrm>
            <a:prstGeom prst="pie">
              <a:avLst>
                <a:gd name="adj1" fmla="val 16195899"/>
                <a:gd name="adj2" fmla="val 542953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27"/>
            <p:cNvSpPr/>
            <p:nvPr/>
          </p:nvSpPr>
          <p:spPr>
            <a:xfrm rot="-5400000">
              <a:off x="4444771" y="-1051537"/>
              <a:ext cx="1590900" cy="1590900"/>
            </a:xfrm>
            <a:prstGeom prst="pie">
              <a:avLst>
                <a:gd name="adj1" fmla="val 21586085"/>
                <a:gd name="adj2" fmla="val 10759871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6" name="Google Shape;926;p27"/>
          <p:cNvGrpSpPr/>
          <p:nvPr/>
        </p:nvGrpSpPr>
        <p:grpSpPr>
          <a:xfrm rot="-5400000" flipH="1">
            <a:off x="8377104" y="149659"/>
            <a:ext cx="589428" cy="274908"/>
            <a:chOff x="4444624" y="-1051263"/>
            <a:chExt cx="1590900" cy="1590900"/>
          </a:xfrm>
        </p:grpSpPr>
        <p:sp>
          <p:nvSpPr>
            <p:cNvPr id="927" name="Google Shape;927;p27"/>
            <p:cNvSpPr/>
            <p:nvPr/>
          </p:nvSpPr>
          <p:spPr>
            <a:xfrm>
              <a:off x="4444800" y="-1051100"/>
              <a:ext cx="1590600" cy="15906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chemeClr val="accent3"/>
                </a:gs>
                <a:gs pos="61000">
                  <a:schemeClr val="accent2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27"/>
            <p:cNvSpPr/>
            <p:nvPr/>
          </p:nvSpPr>
          <p:spPr>
            <a:xfrm>
              <a:off x="4444624" y="-1051263"/>
              <a:ext cx="1590900" cy="15909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22000">
                  <a:srgbClr val="FF9900"/>
                </a:gs>
                <a:gs pos="63000">
                  <a:srgbClr val="FFBFDE"/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929" name="Google Shape;929;p27"/>
          <p:cNvCxnSpPr>
            <a:stCxn id="925" idx="0"/>
          </p:cNvCxnSpPr>
          <p:nvPr/>
        </p:nvCxnSpPr>
        <p:spPr>
          <a:xfrm rot="10800000">
            <a:off x="7347685" y="575637"/>
            <a:ext cx="17892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930" name="Google Shape;930;p27"/>
          <p:cNvGrpSpPr/>
          <p:nvPr/>
        </p:nvGrpSpPr>
        <p:grpSpPr>
          <a:xfrm rot="5400000" flipH="1">
            <a:off x="5148660" y="4610486"/>
            <a:ext cx="584160" cy="584160"/>
            <a:chOff x="4265803" y="-1230265"/>
            <a:chExt cx="1948500" cy="1948500"/>
          </a:xfrm>
        </p:grpSpPr>
        <p:sp>
          <p:nvSpPr>
            <p:cNvPr id="931" name="Google Shape;931;p27"/>
            <p:cNvSpPr/>
            <p:nvPr/>
          </p:nvSpPr>
          <p:spPr>
            <a:xfrm>
              <a:off x="4444800" y="-1051100"/>
              <a:ext cx="1590600" cy="15906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61000">
                  <a:schemeClr val="accent2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27"/>
            <p:cNvSpPr/>
            <p:nvPr/>
          </p:nvSpPr>
          <p:spPr>
            <a:xfrm rot="6300353">
              <a:off x="4444628" y="-1051440"/>
              <a:ext cx="1590849" cy="1590849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17000">
                  <a:srgbClr val="FFFFFF">
                    <a:alpha val="0"/>
                  </a:srgbClr>
                </a:gs>
                <a:gs pos="54000">
                  <a:schemeClr val="accent1"/>
                </a:gs>
                <a:gs pos="91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33" name="Google Shape;933;p27"/>
          <p:cNvGrpSpPr/>
          <p:nvPr/>
        </p:nvGrpSpPr>
        <p:grpSpPr>
          <a:xfrm rot="5401167">
            <a:off x="4846781" y="4782473"/>
            <a:ext cx="468838" cy="233087"/>
            <a:chOff x="4444771" y="-1051537"/>
            <a:chExt cx="1590900" cy="1591037"/>
          </a:xfrm>
        </p:grpSpPr>
        <p:sp>
          <p:nvSpPr>
            <p:cNvPr id="934" name="Google Shape;934;p27"/>
            <p:cNvSpPr/>
            <p:nvPr/>
          </p:nvSpPr>
          <p:spPr>
            <a:xfrm>
              <a:off x="4444800" y="-1051100"/>
              <a:ext cx="1590600" cy="15906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27"/>
            <p:cNvSpPr/>
            <p:nvPr/>
          </p:nvSpPr>
          <p:spPr>
            <a:xfrm rot="-5400000">
              <a:off x="4444771" y="-1051537"/>
              <a:ext cx="1590900" cy="15909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936" name="Google Shape;936;p27"/>
          <p:cNvCxnSpPr/>
          <p:nvPr/>
        </p:nvCxnSpPr>
        <p:spPr>
          <a:xfrm rot="-5400000">
            <a:off x="4962458" y="4899130"/>
            <a:ext cx="471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937" name="Google Shape;937;p27"/>
          <p:cNvGrpSpPr/>
          <p:nvPr/>
        </p:nvGrpSpPr>
        <p:grpSpPr>
          <a:xfrm rot="5400000" flipH="1">
            <a:off x="3336219" y="4605168"/>
            <a:ext cx="584160" cy="584160"/>
            <a:chOff x="4265803" y="-1230265"/>
            <a:chExt cx="1948500" cy="1948500"/>
          </a:xfrm>
        </p:grpSpPr>
        <p:sp>
          <p:nvSpPr>
            <p:cNvPr id="938" name="Google Shape;938;p27"/>
            <p:cNvSpPr/>
            <p:nvPr/>
          </p:nvSpPr>
          <p:spPr>
            <a:xfrm>
              <a:off x="4444800" y="-1051100"/>
              <a:ext cx="1590600" cy="15906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61000">
                  <a:schemeClr val="accent2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27"/>
            <p:cNvSpPr/>
            <p:nvPr/>
          </p:nvSpPr>
          <p:spPr>
            <a:xfrm rot="6300353">
              <a:off x="4444628" y="-1051440"/>
              <a:ext cx="1590849" cy="1590849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17000">
                  <a:srgbClr val="FFFFFF">
                    <a:alpha val="0"/>
                  </a:srgbClr>
                </a:gs>
                <a:gs pos="54000">
                  <a:schemeClr val="accent1"/>
                </a:gs>
                <a:gs pos="91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40" name="Google Shape;940;p27"/>
          <p:cNvGrpSpPr/>
          <p:nvPr/>
        </p:nvGrpSpPr>
        <p:grpSpPr>
          <a:xfrm>
            <a:off x="3645691" y="4662954"/>
            <a:ext cx="468838" cy="468879"/>
            <a:chOff x="4444771" y="-1051537"/>
            <a:chExt cx="1590900" cy="1591037"/>
          </a:xfrm>
        </p:grpSpPr>
        <p:sp>
          <p:nvSpPr>
            <p:cNvPr id="941" name="Google Shape;941;p27"/>
            <p:cNvSpPr/>
            <p:nvPr/>
          </p:nvSpPr>
          <p:spPr>
            <a:xfrm>
              <a:off x="4444800" y="-1051100"/>
              <a:ext cx="1590600" cy="1590600"/>
            </a:xfrm>
            <a:prstGeom prst="pie">
              <a:avLst>
                <a:gd name="adj1" fmla="val 16195899"/>
                <a:gd name="adj2" fmla="val 542953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27"/>
            <p:cNvSpPr/>
            <p:nvPr/>
          </p:nvSpPr>
          <p:spPr>
            <a:xfrm rot="-5400000">
              <a:off x="4444771" y="-1051537"/>
              <a:ext cx="1590900" cy="1590900"/>
            </a:xfrm>
            <a:prstGeom prst="pie">
              <a:avLst>
                <a:gd name="adj1" fmla="val 21586085"/>
                <a:gd name="adj2" fmla="val 10759871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943" name="Google Shape;943;p27"/>
          <p:cNvCxnSpPr/>
          <p:nvPr/>
        </p:nvCxnSpPr>
        <p:spPr>
          <a:xfrm rot="-5400000">
            <a:off x="3644303" y="4893813"/>
            <a:ext cx="471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44" name="Google Shape;944;p27"/>
          <p:cNvCxnSpPr/>
          <p:nvPr/>
        </p:nvCxnSpPr>
        <p:spPr>
          <a:xfrm rot="-5400000">
            <a:off x="3883202" y="4893813"/>
            <a:ext cx="471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45" name="Google Shape;945;p27"/>
          <p:cNvCxnSpPr/>
          <p:nvPr/>
        </p:nvCxnSpPr>
        <p:spPr>
          <a:xfrm rot="-5400000">
            <a:off x="4729250" y="4902698"/>
            <a:ext cx="471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946" name="Google Shape;946;p27"/>
          <p:cNvGrpSpPr/>
          <p:nvPr/>
        </p:nvGrpSpPr>
        <p:grpSpPr>
          <a:xfrm rot="-5400000">
            <a:off x="4487493" y="4668405"/>
            <a:ext cx="468838" cy="468838"/>
            <a:chOff x="4444624" y="-1051393"/>
            <a:chExt cx="1590900" cy="1590900"/>
          </a:xfrm>
        </p:grpSpPr>
        <p:sp>
          <p:nvSpPr>
            <p:cNvPr id="947" name="Google Shape;947;p27"/>
            <p:cNvSpPr/>
            <p:nvPr/>
          </p:nvSpPr>
          <p:spPr>
            <a:xfrm>
              <a:off x="4444800" y="-1051100"/>
              <a:ext cx="1590600" cy="15906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chemeClr val="accent1"/>
                </a:gs>
                <a:gs pos="61000">
                  <a:schemeClr val="accent2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27"/>
            <p:cNvSpPr/>
            <p:nvPr/>
          </p:nvSpPr>
          <p:spPr>
            <a:xfrm>
              <a:off x="4444624" y="-1051393"/>
              <a:ext cx="1590900" cy="15909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17000">
                  <a:srgbClr val="FFFFFF">
                    <a:alpha val="0"/>
                  </a:srgbClr>
                </a:gs>
                <a:gs pos="54000">
                  <a:schemeClr val="accent1"/>
                </a:gs>
                <a:gs pos="91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49" name="Google Shape;949;p27"/>
          <p:cNvGrpSpPr/>
          <p:nvPr/>
        </p:nvGrpSpPr>
        <p:grpSpPr>
          <a:xfrm rot="5400000" flipH="1">
            <a:off x="4126249" y="4668405"/>
            <a:ext cx="468838" cy="468838"/>
            <a:chOff x="4444624" y="-1051393"/>
            <a:chExt cx="1590900" cy="1590900"/>
          </a:xfrm>
        </p:grpSpPr>
        <p:sp>
          <p:nvSpPr>
            <p:cNvPr id="950" name="Google Shape;950;p27"/>
            <p:cNvSpPr/>
            <p:nvPr/>
          </p:nvSpPr>
          <p:spPr>
            <a:xfrm>
              <a:off x="4444800" y="-1051100"/>
              <a:ext cx="1590600" cy="15906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chemeClr val="accent1"/>
                </a:gs>
                <a:gs pos="61000">
                  <a:schemeClr val="accent2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27"/>
            <p:cNvSpPr/>
            <p:nvPr/>
          </p:nvSpPr>
          <p:spPr>
            <a:xfrm>
              <a:off x="4444624" y="-1051393"/>
              <a:ext cx="1590900" cy="15909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17000">
                  <a:srgbClr val="FFFFFF">
                    <a:alpha val="0"/>
                  </a:srgbClr>
                </a:gs>
                <a:gs pos="54000">
                  <a:schemeClr val="accent1"/>
                </a:gs>
                <a:gs pos="91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952" name="Google Shape;952;p27"/>
          <p:cNvCxnSpPr/>
          <p:nvPr/>
        </p:nvCxnSpPr>
        <p:spPr>
          <a:xfrm>
            <a:off x="3430350" y="4661862"/>
            <a:ext cx="22833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1783350" y="2627425"/>
            <a:ext cx="5577300" cy="68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highlight>
                  <a:schemeClr val="accent1"/>
                </a:highlight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title" idx="2" hasCustomPrompt="1"/>
          </p:nvPr>
        </p:nvSpPr>
        <p:spPr>
          <a:xfrm>
            <a:off x="3744125" y="1513600"/>
            <a:ext cx="1673700" cy="69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r>
              <a:t>xx%</a:t>
            </a:r>
          </a:p>
        </p:txBody>
      </p:sp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2599500" y="3410125"/>
            <a:ext cx="3945000" cy="3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cxnSp>
        <p:nvCxnSpPr>
          <p:cNvPr id="15" name="Google Shape;15;p3"/>
          <p:cNvCxnSpPr/>
          <p:nvPr/>
        </p:nvCxnSpPr>
        <p:spPr>
          <a:xfrm>
            <a:off x="800" y="2717000"/>
            <a:ext cx="9153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2_1">
    <p:bg>
      <p:bgPr>
        <a:solidFill>
          <a:schemeClr val="lt2"/>
        </a:solidFill>
        <a:effectLst/>
      </p:bgPr>
    </p:bg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3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311" name="Google Shape;311;p13"/>
          <p:cNvSpPr txBox="1">
            <a:spLocks noGrp="1"/>
          </p:cNvSpPr>
          <p:nvPr>
            <p:ph type="title" idx="2" hasCustomPrompt="1"/>
          </p:nvPr>
        </p:nvSpPr>
        <p:spPr>
          <a:xfrm>
            <a:off x="1545352" y="1524950"/>
            <a:ext cx="786300" cy="414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4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312" name="Google Shape;312;p13"/>
          <p:cNvSpPr txBox="1">
            <a:spLocks noGrp="1"/>
          </p:cNvSpPr>
          <p:nvPr>
            <p:ph type="subTitle" idx="1"/>
          </p:nvPr>
        </p:nvSpPr>
        <p:spPr>
          <a:xfrm>
            <a:off x="844928" y="2330399"/>
            <a:ext cx="2187300" cy="61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13" name="Google Shape;313;p13"/>
          <p:cNvSpPr txBox="1">
            <a:spLocks noGrp="1"/>
          </p:cNvSpPr>
          <p:nvPr>
            <p:ph type="subTitle" idx="3"/>
          </p:nvPr>
        </p:nvSpPr>
        <p:spPr>
          <a:xfrm>
            <a:off x="844925" y="2087426"/>
            <a:ext cx="2187300" cy="37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1800" b="1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14" name="Google Shape;314;p13"/>
          <p:cNvSpPr txBox="1">
            <a:spLocks noGrp="1"/>
          </p:cNvSpPr>
          <p:nvPr>
            <p:ph type="title" idx="4" hasCustomPrompt="1"/>
          </p:nvPr>
        </p:nvSpPr>
        <p:spPr>
          <a:xfrm>
            <a:off x="6812200" y="1524950"/>
            <a:ext cx="786300" cy="414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4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315" name="Google Shape;315;p13"/>
          <p:cNvSpPr txBox="1">
            <a:spLocks noGrp="1"/>
          </p:cNvSpPr>
          <p:nvPr>
            <p:ph type="subTitle" idx="5"/>
          </p:nvPr>
        </p:nvSpPr>
        <p:spPr>
          <a:xfrm>
            <a:off x="6111775" y="2330404"/>
            <a:ext cx="2187300" cy="61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16" name="Google Shape;316;p13"/>
          <p:cNvSpPr txBox="1">
            <a:spLocks noGrp="1"/>
          </p:cNvSpPr>
          <p:nvPr>
            <p:ph type="subTitle" idx="6"/>
          </p:nvPr>
        </p:nvSpPr>
        <p:spPr>
          <a:xfrm>
            <a:off x="6111775" y="2087431"/>
            <a:ext cx="2187300" cy="37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1800" b="1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17" name="Google Shape;317;p13"/>
          <p:cNvSpPr txBox="1">
            <a:spLocks noGrp="1"/>
          </p:cNvSpPr>
          <p:nvPr>
            <p:ph type="title" idx="7" hasCustomPrompt="1"/>
          </p:nvPr>
        </p:nvSpPr>
        <p:spPr>
          <a:xfrm>
            <a:off x="4178851" y="1524950"/>
            <a:ext cx="786300" cy="414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4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318" name="Google Shape;318;p13"/>
          <p:cNvSpPr txBox="1">
            <a:spLocks noGrp="1"/>
          </p:cNvSpPr>
          <p:nvPr>
            <p:ph type="subTitle" idx="8"/>
          </p:nvPr>
        </p:nvSpPr>
        <p:spPr>
          <a:xfrm>
            <a:off x="3478351" y="2330405"/>
            <a:ext cx="2187300" cy="61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19" name="Google Shape;319;p13"/>
          <p:cNvSpPr txBox="1">
            <a:spLocks noGrp="1"/>
          </p:cNvSpPr>
          <p:nvPr>
            <p:ph type="subTitle" idx="9"/>
          </p:nvPr>
        </p:nvSpPr>
        <p:spPr>
          <a:xfrm>
            <a:off x="3478351" y="2087433"/>
            <a:ext cx="2187300" cy="37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1800" b="1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20" name="Google Shape;320;p13"/>
          <p:cNvSpPr txBox="1">
            <a:spLocks noGrp="1"/>
          </p:cNvSpPr>
          <p:nvPr>
            <p:ph type="title" idx="13" hasCustomPrompt="1"/>
          </p:nvPr>
        </p:nvSpPr>
        <p:spPr>
          <a:xfrm>
            <a:off x="2776043" y="3127575"/>
            <a:ext cx="786300" cy="414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4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321" name="Google Shape;321;p13"/>
          <p:cNvSpPr txBox="1">
            <a:spLocks noGrp="1"/>
          </p:cNvSpPr>
          <p:nvPr>
            <p:ph type="subTitle" idx="14"/>
          </p:nvPr>
        </p:nvSpPr>
        <p:spPr>
          <a:xfrm>
            <a:off x="2075575" y="3933000"/>
            <a:ext cx="2187300" cy="61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22" name="Google Shape;322;p13"/>
          <p:cNvSpPr txBox="1">
            <a:spLocks noGrp="1"/>
          </p:cNvSpPr>
          <p:nvPr>
            <p:ph type="subTitle" idx="15"/>
          </p:nvPr>
        </p:nvSpPr>
        <p:spPr>
          <a:xfrm>
            <a:off x="2075575" y="3690025"/>
            <a:ext cx="2187300" cy="37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1800" b="1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23" name="Google Shape;323;p13"/>
          <p:cNvSpPr txBox="1">
            <a:spLocks noGrp="1"/>
          </p:cNvSpPr>
          <p:nvPr>
            <p:ph type="title" idx="16" hasCustomPrompt="1"/>
          </p:nvPr>
        </p:nvSpPr>
        <p:spPr>
          <a:xfrm>
            <a:off x="5581511" y="3127575"/>
            <a:ext cx="786300" cy="414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4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324" name="Google Shape;324;p13"/>
          <p:cNvSpPr txBox="1">
            <a:spLocks noGrp="1"/>
          </p:cNvSpPr>
          <p:nvPr>
            <p:ph type="subTitle" idx="17"/>
          </p:nvPr>
        </p:nvSpPr>
        <p:spPr>
          <a:xfrm>
            <a:off x="4881100" y="3933000"/>
            <a:ext cx="2187300" cy="61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25" name="Google Shape;325;p13"/>
          <p:cNvSpPr txBox="1">
            <a:spLocks noGrp="1"/>
          </p:cNvSpPr>
          <p:nvPr>
            <p:ph type="subTitle" idx="18"/>
          </p:nvPr>
        </p:nvSpPr>
        <p:spPr>
          <a:xfrm>
            <a:off x="4881100" y="3690025"/>
            <a:ext cx="2187300" cy="37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1800" b="1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grpSp>
        <p:nvGrpSpPr>
          <p:cNvPr id="326" name="Google Shape;326;p13"/>
          <p:cNvGrpSpPr/>
          <p:nvPr/>
        </p:nvGrpSpPr>
        <p:grpSpPr>
          <a:xfrm rot="10800000" flipH="1">
            <a:off x="-329" y="3532093"/>
            <a:ext cx="524838" cy="524883"/>
            <a:chOff x="4444771" y="-1051537"/>
            <a:chExt cx="1590900" cy="1591037"/>
          </a:xfrm>
        </p:grpSpPr>
        <p:sp>
          <p:nvSpPr>
            <p:cNvPr id="327" name="Google Shape;327;p13"/>
            <p:cNvSpPr/>
            <p:nvPr/>
          </p:nvSpPr>
          <p:spPr>
            <a:xfrm>
              <a:off x="4444800" y="-1051100"/>
              <a:ext cx="1590600" cy="1590600"/>
            </a:xfrm>
            <a:prstGeom prst="rtTriangle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13"/>
            <p:cNvSpPr/>
            <p:nvPr/>
          </p:nvSpPr>
          <p:spPr>
            <a:xfrm rot="5400000" flipH="1">
              <a:off x="4444771" y="-1051537"/>
              <a:ext cx="1590900" cy="1590900"/>
            </a:xfrm>
            <a:prstGeom prst="rtTriangl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9" name="Google Shape;329;p13"/>
          <p:cNvGrpSpPr/>
          <p:nvPr/>
        </p:nvGrpSpPr>
        <p:grpSpPr>
          <a:xfrm rot="5400000" flipH="1">
            <a:off x="-329" y="3016693"/>
            <a:ext cx="524838" cy="524883"/>
            <a:chOff x="4444771" y="-1051537"/>
            <a:chExt cx="1590900" cy="1591037"/>
          </a:xfrm>
        </p:grpSpPr>
        <p:sp>
          <p:nvSpPr>
            <p:cNvPr id="330" name="Google Shape;330;p13"/>
            <p:cNvSpPr/>
            <p:nvPr/>
          </p:nvSpPr>
          <p:spPr>
            <a:xfrm>
              <a:off x="4444800" y="-1051100"/>
              <a:ext cx="1590600" cy="1590600"/>
            </a:xfrm>
            <a:prstGeom prst="rtTriangle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13"/>
            <p:cNvSpPr/>
            <p:nvPr/>
          </p:nvSpPr>
          <p:spPr>
            <a:xfrm rot="5400000" flipH="1">
              <a:off x="4444771" y="-1051537"/>
              <a:ext cx="1590900" cy="1590900"/>
            </a:xfrm>
            <a:prstGeom prst="rtTriangl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2" name="Google Shape;332;p13"/>
          <p:cNvGrpSpPr/>
          <p:nvPr/>
        </p:nvGrpSpPr>
        <p:grpSpPr>
          <a:xfrm flipH="1">
            <a:off x="8601408" y="4066503"/>
            <a:ext cx="1076880" cy="1076973"/>
            <a:chOff x="4444771" y="-1051537"/>
            <a:chExt cx="1590900" cy="1591037"/>
          </a:xfrm>
        </p:grpSpPr>
        <p:sp>
          <p:nvSpPr>
            <p:cNvPr id="333" name="Google Shape;333;p13"/>
            <p:cNvSpPr/>
            <p:nvPr/>
          </p:nvSpPr>
          <p:spPr>
            <a:xfrm>
              <a:off x="4444800" y="-1051100"/>
              <a:ext cx="1590600" cy="1590600"/>
            </a:xfrm>
            <a:prstGeom prst="pie">
              <a:avLst>
                <a:gd name="adj1" fmla="val 16195899"/>
                <a:gd name="adj2" fmla="val 542953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13"/>
            <p:cNvSpPr/>
            <p:nvPr/>
          </p:nvSpPr>
          <p:spPr>
            <a:xfrm rot="-5400000">
              <a:off x="4444771" y="-1051537"/>
              <a:ext cx="1590900" cy="1590900"/>
            </a:xfrm>
            <a:prstGeom prst="pie">
              <a:avLst>
                <a:gd name="adj1" fmla="val 21586085"/>
                <a:gd name="adj2" fmla="val 10759871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5" name="Google Shape;335;p13"/>
          <p:cNvGrpSpPr/>
          <p:nvPr/>
        </p:nvGrpSpPr>
        <p:grpSpPr>
          <a:xfrm>
            <a:off x="7474668" y="4066503"/>
            <a:ext cx="1076880" cy="1076973"/>
            <a:chOff x="4444771" y="-1051537"/>
            <a:chExt cx="1590900" cy="1591037"/>
          </a:xfrm>
        </p:grpSpPr>
        <p:sp>
          <p:nvSpPr>
            <p:cNvPr id="336" name="Google Shape;336;p13"/>
            <p:cNvSpPr/>
            <p:nvPr/>
          </p:nvSpPr>
          <p:spPr>
            <a:xfrm>
              <a:off x="4444800" y="-1051100"/>
              <a:ext cx="1590600" cy="1590600"/>
            </a:xfrm>
            <a:prstGeom prst="pie">
              <a:avLst>
                <a:gd name="adj1" fmla="val 16195899"/>
                <a:gd name="adj2" fmla="val 542953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13"/>
            <p:cNvSpPr/>
            <p:nvPr/>
          </p:nvSpPr>
          <p:spPr>
            <a:xfrm rot="-5400000">
              <a:off x="4444771" y="-1051537"/>
              <a:ext cx="1590900" cy="1590900"/>
            </a:xfrm>
            <a:prstGeom prst="pie">
              <a:avLst>
                <a:gd name="adj1" fmla="val 21586085"/>
                <a:gd name="adj2" fmla="val 10759871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8" name="Google Shape;338;p13"/>
          <p:cNvGrpSpPr/>
          <p:nvPr/>
        </p:nvGrpSpPr>
        <p:grpSpPr>
          <a:xfrm flipH="1">
            <a:off x="-155" y="4066525"/>
            <a:ext cx="1076880" cy="1076973"/>
            <a:chOff x="4444771" y="-1051537"/>
            <a:chExt cx="1590900" cy="1591037"/>
          </a:xfrm>
        </p:grpSpPr>
        <p:sp>
          <p:nvSpPr>
            <p:cNvPr id="339" name="Google Shape;339;p13"/>
            <p:cNvSpPr/>
            <p:nvPr/>
          </p:nvSpPr>
          <p:spPr>
            <a:xfrm>
              <a:off x="4444800" y="-1051100"/>
              <a:ext cx="1590600" cy="1590600"/>
            </a:xfrm>
            <a:prstGeom prst="pie">
              <a:avLst>
                <a:gd name="adj1" fmla="val 16195899"/>
                <a:gd name="adj2" fmla="val 542953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13"/>
            <p:cNvSpPr/>
            <p:nvPr/>
          </p:nvSpPr>
          <p:spPr>
            <a:xfrm rot="-5400000">
              <a:off x="4444771" y="-1051537"/>
              <a:ext cx="1590900" cy="1590900"/>
            </a:xfrm>
            <a:prstGeom prst="pie">
              <a:avLst>
                <a:gd name="adj1" fmla="val 21586085"/>
                <a:gd name="adj2" fmla="val 10759871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1" name="Google Shape;341;p13"/>
          <p:cNvGrpSpPr/>
          <p:nvPr/>
        </p:nvGrpSpPr>
        <p:grpSpPr>
          <a:xfrm flipH="1">
            <a:off x="583410" y="4066525"/>
            <a:ext cx="1076880" cy="1076973"/>
            <a:chOff x="4444771" y="-1051537"/>
            <a:chExt cx="1590900" cy="1591037"/>
          </a:xfrm>
        </p:grpSpPr>
        <p:sp>
          <p:nvSpPr>
            <p:cNvPr id="342" name="Google Shape;342;p13"/>
            <p:cNvSpPr/>
            <p:nvPr/>
          </p:nvSpPr>
          <p:spPr>
            <a:xfrm>
              <a:off x="4444800" y="-1051100"/>
              <a:ext cx="1590600" cy="1590600"/>
            </a:xfrm>
            <a:prstGeom prst="pie">
              <a:avLst>
                <a:gd name="adj1" fmla="val 16195899"/>
                <a:gd name="adj2" fmla="val 542953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13"/>
            <p:cNvSpPr/>
            <p:nvPr/>
          </p:nvSpPr>
          <p:spPr>
            <a:xfrm rot="-5400000">
              <a:off x="4444771" y="-1051537"/>
              <a:ext cx="1590900" cy="1590900"/>
            </a:xfrm>
            <a:prstGeom prst="pie">
              <a:avLst>
                <a:gd name="adj1" fmla="val 21586085"/>
                <a:gd name="adj2" fmla="val 10759871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4" name="Google Shape;344;p13"/>
          <p:cNvGrpSpPr/>
          <p:nvPr/>
        </p:nvGrpSpPr>
        <p:grpSpPr>
          <a:xfrm flipH="1">
            <a:off x="-155" y="4066525"/>
            <a:ext cx="1076880" cy="1076973"/>
            <a:chOff x="4444771" y="-1051537"/>
            <a:chExt cx="1590900" cy="1591037"/>
          </a:xfrm>
        </p:grpSpPr>
        <p:sp>
          <p:nvSpPr>
            <p:cNvPr id="345" name="Google Shape;345;p13"/>
            <p:cNvSpPr/>
            <p:nvPr/>
          </p:nvSpPr>
          <p:spPr>
            <a:xfrm>
              <a:off x="4444800" y="-1051100"/>
              <a:ext cx="1590600" cy="1590600"/>
            </a:xfrm>
            <a:prstGeom prst="pie">
              <a:avLst>
                <a:gd name="adj1" fmla="val 16195899"/>
                <a:gd name="adj2" fmla="val 542953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13"/>
            <p:cNvSpPr/>
            <p:nvPr/>
          </p:nvSpPr>
          <p:spPr>
            <a:xfrm rot="-5400000">
              <a:off x="4444771" y="-1051537"/>
              <a:ext cx="1590900" cy="1590900"/>
            </a:xfrm>
            <a:prstGeom prst="pie">
              <a:avLst>
                <a:gd name="adj1" fmla="val 21586085"/>
                <a:gd name="adj2" fmla="val 10759871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347" name="Google Shape;347;p13"/>
          <p:cNvCxnSpPr>
            <a:endCxn id="343" idx="0"/>
          </p:cNvCxnSpPr>
          <p:nvPr/>
        </p:nvCxnSpPr>
        <p:spPr>
          <a:xfrm>
            <a:off x="750" y="4066525"/>
            <a:ext cx="11211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48" name="Google Shape;348;p13"/>
          <p:cNvCxnSpPr/>
          <p:nvPr/>
        </p:nvCxnSpPr>
        <p:spPr>
          <a:xfrm>
            <a:off x="8017825" y="4066525"/>
            <a:ext cx="11211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349" name="Google Shape;349;p13"/>
          <p:cNvGrpSpPr/>
          <p:nvPr/>
        </p:nvGrpSpPr>
        <p:grpSpPr>
          <a:xfrm rot="10800000" flipH="1">
            <a:off x="8614096" y="3532093"/>
            <a:ext cx="524838" cy="524883"/>
            <a:chOff x="4444771" y="-1051537"/>
            <a:chExt cx="1590900" cy="1591037"/>
          </a:xfrm>
        </p:grpSpPr>
        <p:sp>
          <p:nvSpPr>
            <p:cNvPr id="350" name="Google Shape;350;p13"/>
            <p:cNvSpPr/>
            <p:nvPr/>
          </p:nvSpPr>
          <p:spPr>
            <a:xfrm>
              <a:off x="4444800" y="-1051100"/>
              <a:ext cx="1590600" cy="1590600"/>
            </a:xfrm>
            <a:prstGeom prst="rtTriangle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13"/>
            <p:cNvSpPr/>
            <p:nvPr/>
          </p:nvSpPr>
          <p:spPr>
            <a:xfrm rot="5400000" flipH="1">
              <a:off x="4444771" y="-1051537"/>
              <a:ext cx="1590900" cy="1590900"/>
            </a:xfrm>
            <a:prstGeom prst="rtTriangl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352" name="Google Shape;352;p13"/>
          <p:cNvCxnSpPr/>
          <p:nvPr/>
        </p:nvCxnSpPr>
        <p:spPr>
          <a:xfrm>
            <a:off x="8614096" y="3016738"/>
            <a:ext cx="5247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353" name="Google Shape;353;p13"/>
          <p:cNvGrpSpPr/>
          <p:nvPr/>
        </p:nvGrpSpPr>
        <p:grpSpPr>
          <a:xfrm>
            <a:off x="8614096" y="3016693"/>
            <a:ext cx="524838" cy="524883"/>
            <a:chOff x="4444771" y="-1051537"/>
            <a:chExt cx="1590900" cy="1591037"/>
          </a:xfrm>
        </p:grpSpPr>
        <p:sp>
          <p:nvSpPr>
            <p:cNvPr id="354" name="Google Shape;354;p13"/>
            <p:cNvSpPr/>
            <p:nvPr/>
          </p:nvSpPr>
          <p:spPr>
            <a:xfrm>
              <a:off x="4444800" y="-1051100"/>
              <a:ext cx="1590600" cy="1590600"/>
            </a:xfrm>
            <a:prstGeom prst="rtTriangle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13"/>
            <p:cNvSpPr/>
            <p:nvPr/>
          </p:nvSpPr>
          <p:spPr>
            <a:xfrm rot="5400000" flipH="1">
              <a:off x="4444771" y="-1051537"/>
              <a:ext cx="1590900" cy="1590900"/>
            </a:xfrm>
            <a:prstGeom prst="rtTriangl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356" name="Google Shape;356;p13"/>
          <p:cNvCxnSpPr/>
          <p:nvPr/>
        </p:nvCxnSpPr>
        <p:spPr>
          <a:xfrm>
            <a:off x="-267" y="3016738"/>
            <a:ext cx="5247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357" name="Google Shape;357;p13"/>
          <p:cNvGrpSpPr/>
          <p:nvPr/>
        </p:nvGrpSpPr>
        <p:grpSpPr>
          <a:xfrm>
            <a:off x="150" y="537148"/>
            <a:ext cx="9144000" cy="732158"/>
            <a:chOff x="138" y="724072"/>
            <a:chExt cx="9144000" cy="676233"/>
          </a:xfrm>
        </p:grpSpPr>
        <p:cxnSp>
          <p:nvCxnSpPr>
            <p:cNvPr id="358" name="Google Shape;358;p13"/>
            <p:cNvCxnSpPr/>
            <p:nvPr/>
          </p:nvCxnSpPr>
          <p:spPr>
            <a:xfrm>
              <a:off x="138" y="724072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9" name="Google Shape;359;p13"/>
            <p:cNvCxnSpPr/>
            <p:nvPr/>
          </p:nvCxnSpPr>
          <p:spPr>
            <a:xfrm>
              <a:off x="138" y="140030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5_2_1">
    <p:bg>
      <p:bgPr>
        <a:solidFill>
          <a:schemeClr val="lt2"/>
        </a:solidFill>
        <a:effectLst/>
      </p:bgPr>
    </p:bg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16"/>
          <p:cNvSpPr txBox="1">
            <a:spLocks noGrp="1"/>
          </p:cNvSpPr>
          <p:nvPr>
            <p:ph type="subTitle" idx="1"/>
          </p:nvPr>
        </p:nvSpPr>
        <p:spPr>
          <a:xfrm flipH="1">
            <a:off x="2580725" y="2422675"/>
            <a:ext cx="3982800" cy="13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ssistant"/>
              <a:buNone/>
              <a:defRPr sz="1600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ssistant"/>
              <a:buNone/>
              <a:defRPr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ssistant"/>
              <a:buNone/>
              <a:defRPr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ssistant"/>
              <a:buNone/>
              <a:defRPr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ssistant"/>
              <a:buNone/>
              <a:defRPr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ssistant"/>
              <a:buNone/>
              <a:defRPr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ssistant"/>
              <a:buNone/>
              <a:defRPr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ssistant"/>
              <a:buNone/>
              <a:defRPr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ssistant"/>
              <a:buNone/>
              <a:defRPr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  <p:sp>
        <p:nvSpPr>
          <p:cNvPr id="494" name="Google Shape;494;p16"/>
          <p:cNvSpPr txBox="1">
            <a:spLocks noGrp="1"/>
          </p:cNvSpPr>
          <p:nvPr>
            <p:ph type="title"/>
          </p:nvPr>
        </p:nvSpPr>
        <p:spPr>
          <a:xfrm flipH="1">
            <a:off x="989900" y="539500"/>
            <a:ext cx="7164300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None/>
              <a:defRPr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None/>
              <a:defRPr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None/>
              <a:defRPr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None/>
              <a:defRPr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None/>
              <a:defRPr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None/>
              <a:defRPr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None/>
              <a:defRPr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None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grpSp>
        <p:nvGrpSpPr>
          <p:cNvPr id="495" name="Google Shape;495;p16"/>
          <p:cNvGrpSpPr/>
          <p:nvPr/>
        </p:nvGrpSpPr>
        <p:grpSpPr>
          <a:xfrm rot="-5400000" flipH="1">
            <a:off x="3614507" y="4219088"/>
            <a:ext cx="618542" cy="560633"/>
            <a:chOff x="4444624" y="-1051263"/>
            <a:chExt cx="1590900" cy="1590900"/>
          </a:xfrm>
        </p:grpSpPr>
        <p:sp>
          <p:nvSpPr>
            <p:cNvPr id="496" name="Google Shape;496;p16"/>
            <p:cNvSpPr/>
            <p:nvPr/>
          </p:nvSpPr>
          <p:spPr>
            <a:xfrm>
              <a:off x="4444800" y="-1051100"/>
              <a:ext cx="1590600" cy="15906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chemeClr val="accent3"/>
                </a:gs>
                <a:gs pos="61000">
                  <a:schemeClr val="accent2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16"/>
            <p:cNvSpPr/>
            <p:nvPr/>
          </p:nvSpPr>
          <p:spPr>
            <a:xfrm>
              <a:off x="4444624" y="-1051263"/>
              <a:ext cx="1590900" cy="15909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chemeClr val="lt1"/>
                </a:gs>
                <a:gs pos="22000">
                  <a:schemeClr val="accent3"/>
                </a:gs>
                <a:gs pos="63000">
                  <a:schemeClr val="accent2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8" name="Google Shape;498;p16"/>
          <p:cNvSpPr/>
          <p:nvPr/>
        </p:nvSpPr>
        <p:spPr>
          <a:xfrm rot="5400000">
            <a:off x="8141950" y="1540244"/>
            <a:ext cx="595800" cy="614700"/>
          </a:xfrm>
          <a:prstGeom prst="rect">
            <a:avLst/>
          </a:pr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1890073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9" name="Google Shape;499;p16"/>
          <p:cNvGrpSpPr/>
          <p:nvPr/>
        </p:nvGrpSpPr>
        <p:grpSpPr>
          <a:xfrm rot="8100743">
            <a:off x="4311977" y="4239139"/>
            <a:ext cx="520283" cy="520440"/>
            <a:chOff x="4444771" y="-1051537"/>
            <a:chExt cx="1590900" cy="1591037"/>
          </a:xfrm>
        </p:grpSpPr>
        <p:sp>
          <p:nvSpPr>
            <p:cNvPr id="500" name="Google Shape;500;p16"/>
            <p:cNvSpPr/>
            <p:nvPr/>
          </p:nvSpPr>
          <p:spPr>
            <a:xfrm>
              <a:off x="4444800" y="-1051100"/>
              <a:ext cx="1590600" cy="15906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16"/>
            <p:cNvSpPr/>
            <p:nvPr/>
          </p:nvSpPr>
          <p:spPr>
            <a:xfrm rot="-5400000">
              <a:off x="4444771" y="-1051537"/>
              <a:ext cx="1590900" cy="15909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502" name="Google Shape;502;p16"/>
          <p:cNvCxnSpPr/>
          <p:nvPr/>
        </p:nvCxnSpPr>
        <p:spPr>
          <a:xfrm rot="-5400000">
            <a:off x="3907038" y="4499353"/>
            <a:ext cx="615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503" name="Google Shape;503;p16"/>
          <p:cNvGrpSpPr/>
          <p:nvPr/>
        </p:nvGrpSpPr>
        <p:grpSpPr>
          <a:xfrm rot="5400000" flipH="1">
            <a:off x="5337221" y="1458160"/>
            <a:ext cx="763422" cy="763422"/>
            <a:chOff x="4265803" y="-1230265"/>
            <a:chExt cx="1948500" cy="1948500"/>
          </a:xfrm>
        </p:grpSpPr>
        <p:sp>
          <p:nvSpPr>
            <p:cNvPr id="504" name="Google Shape;504;p16"/>
            <p:cNvSpPr/>
            <p:nvPr/>
          </p:nvSpPr>
          <p:spPr>
            <a:xfrm>
              <a:off x="4444800" y="-1051100"/>
              <a:ext cx="1590600" cy="15906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61000">
                  <a:schemeClr val="accent2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16"/>
            <p:cNvSpPr/>
            <p:nvPr/>
          </p:nvSpPr>
          <p:spPr>
            <a:xfrm rot="6300353">
              <a:off x="4444628" y="-1051440"/>
              <a:ext cx="1590849" cy="1590849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17000">
                  <a:srgbClr val="FFFFFF">
                    <a:alpha val="0"/>
                  </a:srgbClr>
                </a:gs>
                <a:gs pos="54000">
                  <a:schemeClr val="accent1"/>
                </a:gs>
                <a:gs pos="91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6" name="Google Shape;506;p16"/>
          <p:cNvGrpSpPr/>
          <p:nvPr/>
        </p:nvGrpSpPr>
        <p:grpSpPr>
          <a:xfrm rot="5400892">
            <a:off x="4942788" y="1682864"/>
            <a:ext cx="612815" cy="304684"/>
            <a:chOff x="4444771" y="-1051537"/>
            <a:chExt cx="1590900" cy="1591037"/>
          </a:xfrm>
        </p:grpSpPr>
        <p:sp>
          <p:nvSpPr>
            <p:cNvPr id="507" name="Google Shape;507;p16"/>
            <p:cNvSpPr/>
            <p:nvPr/>
          </p:nvSpPr>
          <p:spPr>
            <a:xfrm>
              <a:off x="4444800" y="-1051100"/>
              <a:ext cx="1590600" cy="15906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16"/>
            <p:cNvSpPr/>
            <p:nvPr/>
          </p:nvSpPr>
          <p:spPr>
            <a:xfrm rot="-5400000">
              <a:off x="4444771" y="-1051537"/>
              <a:ext cx="1590900" cy="15909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509" name="Google Shape;509;p16"/>
          <p:cNvCxnSpPr/>
          <p:nvPr/>
        </p:nvCxnSpPr>
        <p:spPr>
          <a:xfrm rot="-5400000">
            <a:off x="5093828" y="1835192"/>
            <a:ext cx="615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510" name="Google Shape;510;p16"/>
          <p:cNvGrpSpPr/>
          <p:nvPr/>
        </p:nvGrpSpPr>
        <p:grpSpPr>
          <a:xfrm rot="5400000" flipH="1">
            <a:off x="2968383" y="1451210"/>
            <a:ext cx="763422" cy="763422"/>
            <a:chOff x="4265803" y="-1230265"/>
            <a:chExt cx="1948500" cy="1948500"/>
          </a:xfrm>
        </p:grpSpPr>
        <p:sp>
          <p:nvSpPr>
            <p:cNvPr id="511" name="Google Shape;511;p16"/>
            <p:cNvSpPr/>
            <p:nvPr/>
          </p:nvSpPr>
          <p:spPr>
            <a:xfrm>
              <a:off x="4444800" y="-1051100"/>
              <a:ext cx="1590600" cy="15906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61000">
                  <a:schemeClr val="accent2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16"/>
            <p:cNvSpPr/>
            <p:nvPr/>
          </p:nvSpPr>
          <p:spPr>
            <a:xfrm rot="6300353">
              <a:off x="4444628" y="-1051440"/>
              <a:ext cx="1590849" cy="1590849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17000">
                  <a:srgbClr val="FFFFFF">
                    <a:alpha val="0"/>
                  </a:srgbClr>
                </a:gs>
                <a:gs pos="54000">
                  <a:schemeClr val="accent1"/>
                </a:gs>
                <a:gs pos="91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3" name="Google Shape;513;p16"/>
          <p:cNvGrpSpPr/>
          <p:nvPr/>
        </p:nvGrpSpPr>
        <p:grpSpPr>
          <a:xfrm>
            <a:off x="3372971" y="1526484"/>
            <a:ext cx="612815" cy="612867"/>
            <a:chOff x="4444771" y="-1051537"/>
            <a:chExt cx="1590900" cy="1591037"/>
          </a:xfrm>
        </p:grpSpPr>
        <p:sp>
          <p:nvSpPr>
            <p:cNvPr id="514" name="Google Shape;514;p16"/>
            <p:cNvSpPr/>
            <p:nvPr/>
          </p:nvSpPr>
          <p:spPr>
            <a:xfrm>
              <a:off x="4444800" y="-1051100"/>
              <a:ext cx="1590600" cy="1590600"/>
            </a:xfrm>
            <a:prstGeom prst="pie">
              <a:avLst>
                <a:gd name="adj1" fmla="val 16195899"/>
                <a:gd name="adj2" fmla="val 542953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16"/>
            <p:cNvSpPr/>
            <p:nvPr/>
          </p:nvSpPr>
          <p:spPr>
            <a:xfrm rot="-5400000">
              <a:off x="4444771" y="-1051537"/>
              <a:ext cx="1590900" cy="1590900"/>
            </a:xfrm>
            <a:prstGeom prst="pie">
              <a:avLst>
                <a:gd name="adj1" fmla="val 21586085"/>
                <a:gd name="adj2" fmla="val 10759871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516" name="Google Shape;516;p16"/>
          <p:cNvCxnSpPr/>
          <p:nvPr/>
        </p:nvCxnSpPr>
        <p:spPr>
          <a:xfrm rot="-5400000">
            <a:off x="3371016" y="1828242"/>
            <a:ext cx="615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17" name="Google Shape;517;p16"/>
          <p:cNvCxnSpPr/>
          <p:nvPr/>
        </p:nvCxnSpPr>
        <p:spPr>
          <a:xfrm rot="-5400000">
            <a:off x="3683253" y="1828242"/>
            <a:ext cx="615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18" name="Google Shape;518;p16"/>
          <p:cNvCxnSpPr/>
          <p:nvPr/>
        </p:nvCxnSpPr>
        <p:spPr>
          <a:xfrm rot="-5400000">
            <a:off x="4789028" y="1839854"/>
            <a:ext cx="615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519" name="Google Shape;519;p16"/>
          <p:cNvGrpSpPr/>
          <p:nvPr/>
        </p:nvGrpSpPr>
        <p:grpSpPr>
          <a:xfrm rot="-5400000">
            <a:off x="4473026" y="1533458"/>
            <a:ext cx="612815" cy="612815"/>
            <a:chOff x="4444624" y="-1051393"/>
            <a:chExt cx="1590900" cy="1590900"/>
          </a:xfrm>
        </p:grpSpPr>
        <p:sp>
          <p:nvSpPr>
            <p:cNvPr id="520" name="Google Shape;520;p16"/>
            <p:cNvSpPr/>
            <p:nvPr/>
          </p:nvSpPr>
          <p:spPr>
            <a:xfrm>
              <a:off x="4444800" y="-1051100"/>
              <a:ext cx="1590600" cy="15906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chemeClr val="accent1"/>
                </a:gs>
                <a:gs pos="61000">
                  <a:schemeClr val="accent2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16"/>
            <p:cNvSpPr/>
            <p:nvPr/>
          </p:nvSpPr>
          <p:spPr>
            <a:xfrm>
              <a:off x="4444624" y="-1051393"/>
              <a:ext cx="1590900" cy="15909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17000">
                  <a:srgbClr val="FFFFFF">
                    <a:alpha val="0"/>
                  </a:srgbClr>
                </a:gs>
                <a:gs pos="54000">
                  <a:schemeClr val="accent1"/>
                </a:gs>
                <a:gs pos="91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2" name="Google Shape;522;p16"/>
          <p:cNvGrpSpPr/>
          <p:nvPr/>
        </p:nvGrpSpPr>
        <p:grpSpPr>
          <a:xfrm rot="5400000" flipH="1">
            <a:off x="4000901" y="1533458"/>
            <a:ext cx="612815" cy="612815"/>
            <a:chOff x="4444624" y="-1051393"/>
            <a:chExt cx="1590900" cy="1590900"/>
          </a:xfrm>
        </p:grpSpPr>
        <p:sp>
          <p:nvSpPr>
            <p:cNvPr id="523" name="Google Shape;523;p16"/>
            <p:cNvSpPr/>
            <p:nvPr/>
          </p:nvSpPr>
          <p:spPr>
            <a:xfrm>
              <a:off x="4444800" y="-1051100"/>
              <a:ext cx="1590600" cy="15906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chemeClr val="accent1"/>
                </a:gs>
                <a:gs pos="61000">
                  <a:schemeClr val="accent2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16"/>
            <p:cNvSpPr/>
            <p:nvPr/>
          </p:nvSpPr>
          <p:spPr>
            <a:xfrm>
              <a:off x="4444624" y="-1051393"/>
              <a:ext cx="1590900" cy="15909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17000">
                  <a:srgbClr val="FFFFFF">
                    <a:alpha val="0"/>
                  </a:srgbClr>
                </a:gs>
                <a:gs pos="54000">
                  <a:schemeClr val="accent1"/>
                </a:gs>
                <a:gs pos="91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525" name="Google Shape;525;p16"/>
          <p:cNvCxnSpPr/>
          <p:nvPr/>
        </p:nvCxnSpPr>
        <p:spPr>
          <a:xfrm rot="10800000">
            <a:off x="524675" y="1531025"/>
            <a:ext cx="8229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26" name="Google Shape;526;p16"/>
          <p:cNvCxnSpPr/>
          <p:nvPr/>
        </p:nvCxnSpPr>
        <p:spPr>
          <a:xfrm rot="10800000">
            <a:off x="524675" y="2159663"/>
            <a:ext cx="8229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527" name="Google Shape;527;p16"/>
          <p:cNvGrpSpPr/>
          <p:nvPr/>
        </p:nvGrpSpPr>
        <p:grpSpPr>
          <a:xfrm rot="5400885">
            <a:off x="520327" y="1539852"/>
            <a:ext cx="618065" cy="618436"/>
            <a:chOff x="4444771" y="-1051537"/>
            <a:chExt cx="1590900" cy="1591037"/>
          </a:xfrm>
        </p:grpSpPr>
        <p:sp>
          <p:nvSpPr>
            <p:cNvPr id="528" name="Google Shape;528;p16"/>
            <p:cNvSpPr/>
            <p:nvPr/>
          </p:nvSpPr>
          <p:spPr>
            <a:xfrm>
              <a:off x="4444800" y="-1051100"/>
              <a:ext cx="1590600" cy="15906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16"/>
            <p:cNvSpPr/>
            <p:nvPr/>
          </p:nvSpPr>
          <p:spPr>
            <a:xfrm rot="-5400000">
              <a:off x="4444771" y="-1051537"/>
              <a:ext cx="1590900" cy="15909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0" name="Google Shape;530;p16"/>
          <p:cNvGrpSpPr/>
          <p:nvPr/>
        </p:nvGrpSpPr>
        <p:grpSpPr>
          <a:xfrm rot="5400000">
            <a:off x="4911208" y="4219088"/>
            <a:ext cx="618542" cy="560633"/>
            <a:chOff x="4444624" y="-1051263"/>
            <a:chExt cx="1590900" cy="1590900"/>
          </a:xfrm>
        </p:grpSpPr>
        <p:sp>
          <p:nvSpPr>
            <p:cNvPr id="531" name="Google Shape;531;p16"/>
            <p:cNvSpPr/>
            <p:nvPr/>
          </p:nvSpPr>
          <p:spPr>
            <a:xfrm>
              <a:off x="4444800" y="-1051100"/>
              <a:ext cx="1590600" cy="15906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chemeClr val="accent3"/>
                </a:gs>
                <a:gs pos="61000">
                  <a:schemeClr val="accent2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16"/>
            <p:cNvSpPr/>
            <p:nvPr/>
          </p:nvSpPr>
          <p:spPr>
            <a:xfrm>
              <a:off x="4444624" y="-1051263"/>
              <a:ext cx="1590900" cy="15909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chemeClr val="lt1"/>
                </a:gs>
                <a:gs pos="23000">
                  <a:schemeClr val="accent3"/>
                </a:gs>
                <a:gs pos="63000">
                  <a:schemeClr val="accent2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533" name="Google Shape;533;p16"/>
          <p:cNvCxnSpPr/>
          <p:nvPr/>
        </p:nvCxnSpPr>
        <p:spPr>
          <a:xfrm rot="-5400000">
            <a:off x="4632320" y="4499353"/>
            <a:ext cx="615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5_1">
    <p:bg>
      <p:bgPr>
        <a:solidFill>
          <a:schemeClr val="lt2"/>
        </a:solidFill>
        <a:effectLst/>
      </p:bgPr>
    </p:bg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Google Shape;535;p17"/>
          <p:cNvSpPr txBox="1">
            <a:spLocks noGrp="1"/>
          </p:cNvSpPr>
          <p:nvPr>
            <p:ph type="subTitle" idx="1"/>
          </p:nvPr>
        </p:nvSpPr>
        <p:spPr>
          <a:xfrm>
            <a:off x="1630000" y="1464401"/>
            <a:ext cx="3447600" cy="8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Darker Grotesque"/>
              <a:buNone/>
              <a:defRPr sz="1600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6" name="Google Shape;536;p17"/>
          <p:cNvSpPr txBox="1">
            <a:spLocks noGrp="1"/>
          </p:cNvSpPr>
          <p:nvPr>
            <p:ph type="subTitle" idx="2"/>
          </p:nvPr>
        </p:nvSpPr>
        <p:spPr>
          <a:xfrm flipH="1">
            <a:off x="3800224" y="3094450"/>
            <a:ext cx="2164200" cy="14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37" name="Google Shape;537;p17"/>
          <p:cNvSpPr txBox="1">
            <a:spLocks noGrp="1"/>
          </p:cNvSpPr>
          <p:nvPr>
            <p:ph type="title"/>
          </p:nvPr>
        </p:nvSpPr>
        <p:spPr>
          <a:xfrm flipH="1">
            <a:off x="1629900" y="539500"/>
            <a:ext cx="6780300" cy="8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None/>
              <a:defRPr>
                <a:solidFill>
                  <a:schemeClr val="lt2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None/>
              <a:defRPr>
                <a:solidFill>
                  <a:schemeClr val="lt2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None/>
              <a:defRPr>
                <a:solidFill>
                  <a:schemeClr val="lt2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None/>
              <a:defRPr>
                <a:solidFill>
                  <a:schemeClr val="lt2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None/>
              <a:defRPr>
                <a:solidFill>
                  <a:schemeClr val="lt2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None/>
              <a:defRPr>
                <a:solidFill>
                  <a:schemeClr val="lt2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None/>
              <a:defRPr>
                <a:solidFill>
                  <a:schemeClr val="lt2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None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38" name="Google Shape;538;p17"/>
          <p:cNvSpPr>
            <a:spLocks noGrp="1"/>
          </p:cNvSpPr>
          <p:nvPr>
            <p:ph type="pic" idx="3"/>
          </p:nvPr>
        </p:nvSpPr>
        <p:spPr>
          <a:xfrm>
            <a:off x="1629990" y="2457153"/>
            <a:ext cx="2108700" cy="2108700"/>
          </a:xfrm>
          <a:prstGeom prst="rect">
            <a:avLst/>
          </a:prstGeom>
          <a:noFill/>
          <a:ln>
            <a:noFill/>
          </a:ln>
        </p:spPr>
      </p:sp>
      <p:sp>
        <p:nvSpPr>
          <p:cNvPr id="539" name="Google Shape;539;p17"/>
          <p:cNvSpPr txBox="1">
            <a:spLocks noGrp="1"/>
          </p:cNvSpPr>
          <p:nvPr>
            <p:ph type="subTitle" idx="4"/>
          </p:nvPr>
        </p:nvSpPr>
        <p:spPr>
          <a:xfrm>
            <a:off x="3800238" y="2307711"/>
            <a:ext cx="14670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540" name="Google Shape;540;p17"/>
          <p:cNvGrpSpPr/>
          <p:nvPr/>
        </p:nvGrpSpPr>
        <p:grpSpPr>
          <a:xfrm>
            <a:off x="-722418" y="2262034"/>
            <a:ext cx="1461719" cy="681860"/>
            <a:chOff x="4444624" y="-1051263"/>
            <a:chExt cx="1590900" cy="1590900"/>
          </a:xfrm>
        </p:grpSpPr>
        <p:sp>
          <p:nvSpPr>
            <p:cNvPr id="541" name="Google Shape;541;p17"/>
            <p:cNvSpPr/>
            <p:nvPr/>
          </p:nvSpPr>
          <p:spPr>
            <a:xfrm>
              <a:off x="4444800" y="-1051100"/>
              <a:ext cx="1590600" cy="15906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22000">
                  <a:schemeClr val="accent3"/>
                </a:gs>
                <a:gs pos="63000">
                  <a:schemeClr val="accent2"/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17"/>
            <p:cNvSpPr/>
            <p:nvPr/>
          </p:nvSpPr>
          <p:spPr>
            <a:xfrm>
              <a:off x="4444624" y="-1051263"/>
              <a:ext cx="1590900" cy="15909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22000">
                  <a:schemeClr val="accent3"/>
                </a:gs>
                <a:gs pos="63000">
                  <a:schemeClr val="accent2"/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3" name="Google Shape;543;p17"/>
          <p:cNvGrpSpPr/>
          <p:nvPr/>
        </p:nvGrpSpPr>
        <p:grpSpPr>
          <a:xfrm rot="5400000" flipH="1">
            <a:off x="-788674" y="716352"/>
            <a:ext cx="1594082" cy="1450866"/>
            <a:chOff x="4444771" y="-1051537"/>
            <a:chExt cx="1590900" cy="1591037"/>
          </a:xfrm>
        </p:grpSpPr>
        <p:sp>
          <p:nvSpPr>
            <p:cNvPr id="544" name="Google Shape;544;p17"/>
            <p:cNvSpPr/>
            <p:nvPr/>
          </p:nvSpPr>
          <p:spPr>
            <a:xfrm>
              <a:off x="4444800" y="-1051100"/>
              <a:ext cx="1590600" cy="1590600"/>
            </a:xfrm>
            <a:prstGeom prst="pie">
              <a:avLst>
                <a:gd name="adj1" fmla="val 16195899"/>
                <a:gd name="adj2" fmla="val 542953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17"/>
            <p:cNvSpPr/>
            <p:nvPr/>
          </p:nvSpPr>
          <p:spPr>
            <a:xfrm rot="-5400000">
              <a:off x="4444771" y="-1051537"/>
              <a:ext cx="1590900" cy="1590900"/>
            </a:xfrm>
            <a:prstGeom prst="pie">
              <a:avLst>
                <a:gd name="adj1" fmla="val 21586085"/>
                <a:gd name="adj2" fmla="val 10759871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546" name="Google Shape;546;p17"/>
          <p:cNvCxnSpPr/>
          <p:nvPr/>
        </p:nvCxnSpPr>
        <p:spPr>
          <a:xfrm rot="5400000">
            <a:off x="-1835320" y="2576427"/>
            <a:ext cx="51435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547" name="Google Shape;547;p17"/>
          <p:cNvGrpSpPr/>
          <p:nvPr/>
        </p:nvGrpSpPr>
        <p:grpSpPr>
          <a:xfrm rot="5400000" flipH="1">
            <a:off x="-788674" y="1536009"/>
            <a:ext cx="1594082" cy="1450866"/>
            <a:chOff x="4444771" y="-1051537"/>
            <a:chExt cx="1590900" cy="1591037"/>
          </a:xfrm>
        </p:grpSpPr>
        <p:sp>
          <p:nvSpPr>
            <p:cNvPr id="548" name="Google Shape;548;p17"/>
            <p:cNvSpPr/>
            <p:nvPr/>
          </p:nvSpPr>
          <p:spPr>
            <a:xfrm>
              <a:off x="4444800" y="-1051100"/>
              <a:ext cx="1590600" cy="1590600"/>
            </a:xfrm>
            <a:prstGeom prst="pie">
              <a:avLst>
                <a:gd name="adj1" fmla="val 16195899"/>
                <a:gd name="adj2" fmla="val 542953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17"/>
            <p:cNvSpPr/>
            <p:nvPr/>
          </p:nvSpPr>
          <p:spPr>
            <a:xfrm rot="-5400000">
              <a:off x="4444771" y="-1051537"/>
              <a:ext cx="1590900" cy="1590900"/>
            </a:xfrm>
            <a:prstGeom prst="pie">
              <a:avLst>
                <a:gd name="adj1" fmla="val 21586085"/>
                <a:gd name="adj2" fmla="val 10759871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0" name="Google Shape;550;p17"/>
          <p:cNvGrpSpPr/>
          <p:nvPr/>
        </p:nvGrpSpPr>
        <p:grpSpPr>
          <a:xfrm rot="5400000" flipH="1">
            <a:off x="-799530" y="3712589"/>
            <a:ext cx="1594082" cy="1450866"/>
            <a:chOff x="4444771" y="-1051537"/>
            <a:chExt cx="1590900" cy="1591037"/>
          </a:xfrm>
        </p:grpSpPr>
        <p:sp>
          <p:nvSpPr>
            <p:cNvPr id="551" name="Google Shape;551;p17"/>
            <p:cNvSpPr/>
            <p:nvPr/>
          </p:nvSpPr>
          <p:spPr>
            <a:xfrm>
              <a:off x="4444800" y="-1051100"/>
              <a:ext cx="1590600" cy="1590600"/>
            </a:xfrm>
            <a:prstGeom prst="pie">
              <a:avLst>
                <a:gd name="adj1" fmla="val 16195899"/>
                <a:gd name="adj2" fmla="val 542953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17"/>
            <p:cNvSpPr/>
            <p:nvPr/>
          </p:nvSpPr>
          <p:spPr>
            <a:xfrm rot="-5400000">
              <a:off x="4444771" y="-1051537"/>
              <a:ext cx="1590900" cy="1590900"/>
            </a:xfrm>
            <a:prstGeom prst="pie">
              <a:avLst>
                <a:gd name="adj1" fmla="val 21586085"/>
                <a:gd name="adj2" fmla="val 10759871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3" name="Google Shape;553;p17"/>
          <p:cNvGrpSpPr/>
          <p:nvPr/>
        </p:nvGrpSpPr>
        <p:grpSpPr>
          <a:xfrm>
            <a:off x="-722418" y="2943911"/>
            <a:ext cx="1461719" cy="681860"/>
            <a:chOff x="4444624" y="-1051263"/>
            <a:chExt cx="1590900" cy="1590900"/>
          </a:xfrm>
        </p:grpSpPr>
        <p:sp>
          <p:nvSpPr>
            <p:cNvPr id="554" name="Google Shape;554;p17"/>
            <p:cNvSpPr/>
            <p:nvPr/>
          </p:nvSpPr>
          <p:spPr>
            <a:xfrm>
              <a:off x="4444800" y="-1051100"/>
              <a:ext cx="1590600" cy="15906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22000">
                  <a:schemeClr val="accent3"/>
                </a:gs>
                <a:gs pos="63000">
                  <a:schemeClr val="accent2"/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17"/>
            <p:cNvSpPr/>
            <p:nvPr/>
          </p:nvSpPr>
          <p:spPr>
            <a:xfrm>
              <a:off x="4444624" y="-1051263"/>
              <a:ext cx="1590900" cy="15909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22000">
                  <a:schemeClr val="accent3"/>
                </a:gs>
                <a:gs pos="63000">
                  <a:schemeClr val="accent2"/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6" name="Google Shape;556;p17"/>
          <p:cNvGrpSpPr/>
          <p:nvPr/>
        </p:nvGrpSpPr>
        <p:grpSpPr>
          <a:xfrm>
            <a:off x="-722418" y="4458390"/>
            <a:ext cx="1461719" cy="681860"/>
            <a:chOff x="4444624" y="-1051263"/>
            <a:chExt cx="1590900" cy="1590900"/>
          </a:xfrm>
        </p:grpSpPr>
        <p:sp>
          <p:nvSpPr>
            <p:cNvPr id="557" name="Google Shape;557;p17"/>
            <p:cNvSpPr/>
            <p:nvPr/>
          </p:nvSpPr>
          <p:spPr>
            <a:xfrm>
              <a:off x="4444800" y="-1051100"/>
              <a:ext cx="1590600" cy="15906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22000">
                  <a:schemeClr val="accent3"/>
                </a:gs>
                <a:gs pos="63000">
                  <a:schemeClr val="accent2"/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17"/>
            <p:cNvSpPr/>
            <p:nvPr/>
          </p:nvSpPr>
          <p:spPr>
            <a:xfrm>
              <a:off x="4444624" y="-1051263"/>
              <a:ext cx="1590900" cy="15909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22000">
                  <a:schemeClr val="accent3"/>
                </a:gs>
                <a:gs pos="63000">
                  <a:schemeClr val="accent2"/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9" name="Google Shape;559;p17"/>
          <p:cNvGrpSpPr/>
          <p:nvPr/>
        </p:nvGrpSpPr>
        <p:grpSpPr>
          <a:xfrm rot="10800000" flipH="1">
            <a:off x="-722418" y="-1772"/>
            <a:ext cx="1461719" cy="681860"/>
            <a:chOff x="4444624" y="-1051263"/>
            <a:chExt cx="1590900" cy="1590900"/>
          </a:xfrm>
        </p:grpSpPr>
        <p:sp>
          <p:nvSpPr>
            <p:cNvPr id="560" name="Google Shape;560;p17"/>
            <p:cNvSpPr/>
            <p:nvPr/>
          </p:nvSpPr>
          <p:spPr>
            <a:xfrm>
              <a:off x="4444800" y="-1051100"/>
              <a:ext cx="1590600" cy="15906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22000">
                  <a:schemeClr val="accent3"/>
                </a:gs>
                <a:gs pos="63000">
                  <a:schemeClr val="accent2"/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17"/>
            <p:cNvSpPr/>
            <p:nvPr/>
          </p:nvSpPr>
          <p:spPr>
            <a:xfrm>
              <a:off x="4444624" y="-1051263"/>
              <a:ext cx="1590900" cy="15909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22000">
                  <a:schemeClr val="accent3"/>
                </a:gs>
                <a:gs pos="63000">
                  <a:schemeClr val="accent2"/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2" name="Google Shape;562;p17"/>
          <p:cNvGrpSpPr/>
          <p:nvPr/>
        </p:nvGrpSpPr>
        <p:grpSpPr>
          <a:xfrm>
            <a:off x="1441325" y="537158"/>
            <a:ext cx="7702906" cy="732158"/>
            <a:chOff x="138" y="724072"/>
            <a:chExt cx="9144000" cy="676233"/>
          </a:xfrm>
        </p:grpSpPr>
        <p:cxnSp>
          <p:nvCxnSpPr>
            <p:cNvPr id="563" name="Google Shape;563;p17"/>
            <p:cNvCxnSpPr/>
            <p:nvPr/>
          </p:nvCxnSpPr>
          <p:spPr>
            <a:xfrm>
              <a:off x="138" y="724072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4" name="Google Shape;564;p17"/>
            <p:cNvCxnSpPr/>
            <p:nvPr/>
          </p:nvCxnSpPr>
          <p:spPr>
            <a:xfrm>
              <a:off x="138" y="140030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ONE_COLUMN_TEXT_1">
    <p:spTree>
      <p:nvGrpSpPr>
        <p:cNvPr id="1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Google Shape;566;p18"/>
          <p:cNvSpPr txBox="1">
            <a:spLocks noGrp="1"/>
          </p:cNvSpPr>
          <p:nvPr>
            <p:ph type="body" idx="1"/>
          </p:nvPr>
        </p:nvSpPr>
        <p:spPr>
          <a:xfrm>
            <a:off x="4600525" y="3363275"/>
            <a:ext cx="2856300" cy="124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600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  <p:sp>
        <p:nvSpPr>
          <p:cNvPr id="567" name="Google Shape;567;p18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6964200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grpSp>
        <p:nvGrpSpPr>
          <p:cNvPr id="568" name="Google Shape;568;p18"/>
          <p:cNvGrpSpPr/>
          <p:nvPr/>
        </p:nvGrpSpPr>
        <p:grpSpPr>
          <a:xfrm flipH="1">
            <a:off x="8413140" y="2263806"/>
            <a:ext cx="1461719" cy="681860"/>
            <a:chOff x="4444624" y="-1051263"/>
            <a:chExt cx="1590900" cy="1590900"/>
          </a:xfrm>
        </p:grpSpPr>
        <p:sp>
          <p:nvSpPr>
            <p:cNvPr id="569" name="Google Shape;569;p18"/>
            <p:cNvSpPr/>
            <p:nvPr/>
          </p:nvSpPr>
          <p:spPr>
            <a:xfrm>
              <a:off x="4444800" y="-1051100"/>
              <a:ext cx="1590600" cy="15906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22000">
                  <a:schemeClr val="accent3"/>
                </a:gs>
                <a:gs pos="63000">
                  <a:schemeClr val="accent2"/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18"/>
            <p:cNvSpPr/>
            <p:nvPr/>
          </p:nvSpPr>
          <p:spPr>
            <a:xfrm>
              <a:off x="4444624" y="-1051263"/>
              <a:ext cx="1590900" cy="15909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22000">
                  <a:schemeClr val="accent3"/>
                </a:gs>
                <a:gs pos="63000">
                  <a:schemeClr val="accent2"/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1" name="Google Shape;571;p18"/>
          <p:cNvGrpSpPr/>
          <p:nvPr/>
        </p:nvGrpSpPr>
        <p:grpSpPr>
          <a:xfrm rot="-5400000">
            <a:off x="8347033" y="718124"/>
            <a:ext cx="1594082" cy="1450866"/>
            <a:chOff x="4444771" y="-1051537"/>
            <a:chExt cx="1590900" cy="1591037"/>
          </a:xfrm>
        </p:grpSpPr>
        <p:sp>
          <p:nvSpPr>
            <p:cNvPr id="572" name="Google Shape;572;p18"/>
            <p:cNvSpPr/>
            <p:nvPr/>
          </p:nvSpPr>
          <p:spPr>
            <a:xfrm>
              <a:off x="4444800" y="-1051100"/>
              <a:ext cx="1590600" cy="1590600"/>
            </a:xfrm>
            <a:prstGeom prst="pie">
              <a:avLst>
                <a:gd name="adj1" fmla="val 16195899"/>
                <a:gd name="adj2" fmla="val 542953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18"/>
            <p:cNvSpPr/>
            <p:nvPr/>
          </p:nvSpPr>
          <p:spPr>
            <a:xfrm rot="-5400000">
              <a:off x="4444771" y="-1051537"/>
              <a:ext cx="1590900" cy="1590900"/>
            </a:xfrm>
            <a:prstGeom prst="pie">
              <a:avLst>
                <a:gd name="adj1" fmla="val 21586085"/>
                <a:gd name="adj2" fmla="val 10759871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574" name="Google Shape;574;p18"/>
          <p:cNvCxnSpPr/>
          <p:nvPr/>
        </p:nvCxnSpPr>
        <p:spPr>
          <a:xfrm rot="5400000">
            <a:off x="5844262" y="2578199"/>
            <a:ext cx="51435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575" name="Google Shape;575;p18"/>
          <p:cNvGrpSpPr/>
          <p:nvPr/>
        </p:nvGrpSpPr>
        <p:grpSpPr>
          <a:xfrm rot="-5400000">
            <a:off x="8347033" y="1537781"/>
            <a:ext cx="1594082" cy="1450866"/>
            <a:chOff x="4444771" y="-1051537"/>
            <a:chExt cx="1590900" cy="1591037"/>
          </a:xfrm>
        </p:grpSpPr>
        <p:sp>
          <p:nvSpPr>
            <p:cNvPr id="576" name="Google Shape;576;p18"/>
            <p:cNvSpPr/>
            <p:nvPr/>
          </p:nvSpPr>
          <p:spPr>
            <a:xfrm>
              <a:off x="4444800" y="-1051100"/>
              <a:ext cx="1590600" cy="1590600"/>
            </a:xfrm>
            <a:prstGeom prst="pie">
              <a:avLst>
                <a:gd name="adj1" fmla="val 16195899"/>
                <a:gd name="adj2" fmla="val 542953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18"/>
            <p:cNvSpPr/>
            <p:nvPr/>
          </p:nvSpPr>
          <p:spPr>
            <a:xfrm rot="-5400000">
              <a:off x="4444771" y="-1051537"/>
              <a:ext cx="1590900" cy="1590900"/>
            </a:xfrm>
            <a:prstGeom prst="pie">
              <a:avLst>
                <a:gd name="adj1" fmla="val 21586085"/>
                <a:gd name="adj2" fmla="val 10759871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8" name="Google Shape;578;p18"/>
          <p:cNvGrpSpPr/>
          <p:nvPr/>
        </p:nvGrpSpPr>
        <p:grpSpPr>
          <a:xfrm rot="-5400000">
            <a:off x="8357890" y="3714361"/>
            <a:ext cx="1594082" cy="1450866"/>
            <a:chOff x="4444771" y="-1051537"/>
            <a:chExt cx="1590900" cy="1591037"/>
          </a:xfrm>
        </p:grpSpPr>
        <p:sp>
          <p:nvSpPr>
            <p:cNvPr id="579" name="Google Shape;579;p18"/>
            <p:cNvSpPr/>
            <p:nvPr/>
          </p:nvSpPr>
          <p:spPr>
            <a:xfrm>
              <a:off x="4444800" y="-1051100"/>
              <a:ext cx="1590600" cy="1590600"/>
            </a:xfrm>
            <a:prstGeom prst="pie">
              <a:avLst>
                <a:gd name="adj1" fmla="val 16195899"/>
                <a:gd name="adj2" fmla="val 542953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18"/>
            <p:cNvSpPr/>
            <p:nvPr/>
          </p:nvSpPr>
          <p:spPr>
            <a:xfrm rot="-5400000">
              <a:off x="4444771" y="-1051537"/>
              <a:ext cx="1590900" cy="1590900"/>
            </a:xfrm>
            <a:prstGeom prst="pie">
              <a:avLst>
                <a:gd name="adj1" fmla="val 21586085"/>
                <a:gd name="adj2" fmla="val 10759871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1" name="Google Shape;581;p18"/>
          <p:cNvGrpSpPr/>
          <p:nvPr/>
        </p:nvGrpSpPr>
        <p:grpSpPr>
          <a:xfrm flipH="1">
            <a:off x="8413140" y="2945683"/>
            <a:ext cx="1461719" cy="681860"/>
            <a:chOff x="4444624" y="-1051263"/>
            <a:chExt cx="1590900" cy="1590900"/>
          </a:xfrm>
        </p:grpSpPr>
        <p:sp>
          <p:nvSpPr>
            <p:cNvPr id="582" name="Google Shape;582;p18"/>
            <p:cNvSpPr/>
            <p:nvPr/>
          </p:nvSpPr>
          <p:spPr>
            <a:xfrm>
              <a:off x="4444800" y="-1051100"/>
              <a:ext cx="1590600" cy="15906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22000">
                  <a:schemeClr val="accent3"/>
                </a:gs>
                <a:gs pos="63000">
                  <a:schemeClr val="accent2"/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18"/>
            <p:cNvSpPr/>
            <p:nvPr/>
          </p:nvSpPr>
          <p:spPr>
            <a:xfrm>
              <a:off x="4444624" y="-1051263"/>
              <a:ext cx="1590900" cy="15909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22000">
                  <a:schemeClr val="accent3"/>
                </a:gs>
                <a:gs pos="63000">
                  <a:schemeClr val="accent2"/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4" name="Google Shape;584;p18"/>
          <p:cNvGrpSpPr/>
          <p:nvPr/>
        </p:nvGrpSpPr>
        <p:grpSpPr>
          <a:xfrm flipH="1">
            <a:off x="8413140" y="4460162"/>
            <a:ext cx="1461719" cy="681860"/>
            <a:chOff x="4444624" y="-1051263"/>
            <a:chExt cx="1590900" cy="1590900"/>
          </a:xfrm>
        </p:grpSpPr>
        <p:sp>
          <p:nvSpPr>
            <p:cNvPr id="585" name="Google Shape;585;p18"/>
            <p:cNvSpPr/>
            <p:nvPr/>
          </p:nvSpPr>
          <p:spPr>
            <a:xfrm>
              <a:off x="4444800" y="-1051100"/>
              <a:ext cx="1590600" cy="15906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22000">
                  <a:schemeClr val="accent3"/>
                </a:gs>
                <a:gs pos="63000">
                  <a:schemeClr val="accent2"/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18"/>
            <p:cNvSpPr/>
            <p:nvPr/>
          </p:nvSpPr>
          <p:spPr>
            <a:xfrm>
              <a:off x="4444624" y="-1051263"/>
              <a:ext cx="1590900" cy="15909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22000">
                  <a:schemeClr val="accent3"/>
                </a:gs>
                <a:gs pos="63000">
                  <a:schemeClr val="accent2"/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7" name="Google Shape;587;p18"/>
          <p:cNvGrpSpPr/>
          <p:nvPr/>
        </p:nvGrpSpPr>
        <p:grpSpPr>
          <a:xfrm rot="10800000">
            <a:off x="8413140" y="0"/>
            <a:ext cx="1461719" cy="681860"/>
            <a:chOff x="4444624" y="-1051263"/>
            <a:chExt cx="1590900" cy="1590900"/>
          </a:xfrm>
        </p:grpSpPr>
        <p:sp>
          <p:nvSpPr>
            <p:cNvPr id="588" name="Google Shape;588;p18"/>
            <p:cNvSpPr/>
            <p:nvPr/>
          </p:nvSpPr>
          <p:spPr>
            <a:xfrm>
              <a:off x="4444800" y="-1051100"/>
              <a:ext cx="1590600" cy="15906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22000">
                  <a:schemeClr val="accent3"/>
                </a:gs>
                <a:gs pos="63000">
                  <a:schemeClr val="accent2"/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18"/>
            <p:cNvSpPr/>
            <p:nvPr/>
          </p:nvSpPr>
          <p:spPr>
            <a:xfrm>
              <a:off x="4444624" y="-1051263"/>
              <a:ext cx="1590900" cy="15909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22000">
                  <a:schemeClr val="accent3"/>
                </a:gs>
                <a:gs pos="63000">
                  <a:schemeClr val="accent2"/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0" name="Google Shape;590;p18"/>
          <p:cNvGrpSpPr/>
          <p:nvPr/>
        </p:nvGrpSpPr>
        <p:grpSpPr>
          <a:xfrm flipH="1">
            <a:off x="-20390" y="537158"/>
            <a:ext cx="7702906" cy="732158"/>
            <a:chOff x="138" y="724072"/>
            <a:chExt cx="9144000" cy="676233"/>
          </a:xfrm>
        </p:grpSpPr>
        <p:cxnSp>
          <p:nvCxnSpPr>
            <p:cNvPr id="591" name="Google Shape;591;p18"/>
            <p:cNvCxnSpPr/>
            <p:nvPr/>
          </p:nvCxnSpPr>
          <p:spPr>
            <a:xfrm>
              <a:off x="138" y="724072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92" name="Google Shape;592;p18"/>
            <p:cNvCxnSpPr/>
            <p:nvPr/>
          </p:nvCxnSpPr>
          <p:spPr>
            <a:xfrm>
              <a:off x="138" y="140030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593" name="Google Shape;593;p18"/>
          <p:cNvSpPr>
            <a:spLocks noGrp="1"/>
          </p:cNvSpPr>
          <p:nvPr>
            <p:ph type="pic" idx="2"/>
          </p:nvPr>
        </p:nvSpPr>
        <p:spPr>
          <a:xfrm>
            <a:off x="713225" y="1789775"/>
            <a:ext cx="3730500" cy="28188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11">
    <p:bg>
      <p:bgPr>
        <a:solidFill>
          <a:schemeClr val="lt2"/>
        </a:solidFill>
        <a:effectLst/>
      </p:bgPr>
    </p:bg>
    <p:spTree>
      <p:nvGrpSpPr>
        <p:cNvPr id="1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Google Shape;606;p20"/>
          <p:cNvSpPr txBox="1">
            <a:spLocks noGrp="1"/>
          </p:cNvSpPr>
          <p:nvPr>
            <p:ph type="title"/>
          </p:nvPr>
        </p:nvSpPr>
        <p:spPr>
          <a:xfrm>
            <a:off x="1162850" y="539500"/>
            <a:ext cx="6818400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607" name="Google Shape;607;p20"/>
          <p:cNvSpPr txBox="1">
            <a:spLocks noGrp="1"/>
          </p:cNvSpPr>
          <p:nvPr>
            <p:ph type="subTitle" idx="1"/>
          </p:nvPr>
        </p:nvSpPr>
        <p:spPr>
          <a:xfrm>
            <a:off x="3700638" y="3207974"/>
            <a:ext cx="1742700" cy="61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Assistant"/>
              <a:buNone/>
              <a:defRPr sz="1600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Assistant"/>
              <a:buNone/>
              <a:defRPr>
                <a:latin typeface="Assistant"/>
                <a:ea typeface="Assistant"/>
                <a:cs typeface="Assistant"/>
                <a:sym typeface="Assistan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Assistant"/>
              <a:buNone/>
              <a:defRPr>
                <a:latin typeface="Assistant"/>
                <a:ea typeface="Assistant"/>
                <a:cs typeface="Assistant"/>
                <a:sym typeface="Assistan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Assistant"/>
              <a:buNone/>
              <a:defRPr>
                <a:latin typeface="Assistant"/>
                <a:ea typeface="Assistant"/>
                <a:cs typeface="Assistant"/>
                <a:sym typeface="Assistan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Assistant"/>
              <a:buNone/>
              <a:defRPr>
                <a:latin typeface="Assistant"/>
                <a:ea typeface="Assistant"/>
                <a:cs typeface="Assistant"/>
                <a:sym typeface="Assistan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Assistant"/>
              <a:buNone/>
              <a:defRPr>
                <a:latin typeface="Assistant"/>
                <a:ea typeface="Assistant"/>
                <a:cs typeface="Assistant"/>
                <a:sym typeface="Assistan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Assistant"/>
              <a:buNone/>
              <a:defRPr>
                <a:latin typeface="Assistant"/>
                <a:ea typeface="Assistant"/>
                <a:cs typeface="Assistant"/>
                <a:sym typeface="Assistan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Assistant"/>
              <a:buNone/>
              <a:defRPr>
                <a:latin typeface="Assistant"/>
                <a:ea typeface="Assistant"/>
                <a:cs typeface="Assistant"/>
                <a:sym typeface="Assistan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Assistant"/>
              <a:buNone/>
              <a:defRPr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  <p:sp>
        <p:nvSpPr>
          <p:cNvPr id="608" name="Google Shape;608;p20"/>
          <p:cNvSpPr txBox="1">
            <a:spLocks noGrp="1"/>
          </p:cNvSpPr>
          <p:nvPr>
            <p:ph type="subTitle" idx="2"/>
          </p:nvPr>
        </p:nvSpPr>
        <p:spPr>
          <a:xfrm>
            <a:off x="3700638" y="2786078"/>
            <a:ext cx="1742700" cy="43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Font typeface="Croissant One"/>
              <a:buNone/>
              <a:defRPr sz="1800" b="1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Croissant One"/>
              <a:buNone/>
              <a:defRPr sz="2000">
                <a:latin typeface="Croissant One"/>
                <a:ea typeface="Croissant One"/>
                <a:cs typeface="Croissant One"/>
                <a:sym typeface="Croissant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Croissant One"/>
              <a:buNone/>
              <a:defRPr sz="2000">
                <a:latin typeface="Croissant One"/>
                <a:ea typeface="Croissant One"/>
                <a:cs typeface="Croissant One"/>
                <a:sym typeface="Croissant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Croissant One"/>
              <a:buNone/>
              <a:defRPr sz="2000">
                <a:latin typeface="Croissant One"/>
                <a:ea typeface="Croissant One"/>
                <a:cs typeface="Croissant One"/>
                <a:sym typeface="Croissant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Croissant One"/>
              <a:buNone/>
              <a:defRPr sz="2000">
                <a:latin typeface="Croissant One"/>
                <a:ea typeface="Croissant One"/>
                <a:cs typeface="Croissant One"/>
                <a:sym typeface="Croissant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Croissant One"/>
              <a:buNone/>
              <a:defRPr sz="2000">
                <a:latin typeface="Croissant One"/>
                <a:ea typeface="Croissant One"/>
                <a:cs typeface="Croissant One"/>
                <a:sym typeface="Croissant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Croissant One"/>
              <a:buNone/>
              <a:defRPr sz="2000">
                <a:latin typeface="Croissant One"/>
                <a:ea typeface="Croissant One"/>
                <a:cs typeface="Croissant One"/>
                <a:sym typeface="Croissant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Croissant One"/>
              <a:buNone/>
              <a:defRPr sz="2000">
                <a:latin typeface="Croissant One"/>
                <a:ea typeface="Croissant One"/>
                <a:cs typeface="Croissant One"/>
                <a:sym typeface="Croissant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Croissant One"/>
              <a:buNone/>
              <a:defRPr sz="2000">
                <a:latin typeface="Croissant One"/>
                <a:ea typeface="Croissant One"/>
                <a:cs typeface="Croissant One"/>
                <a:sym typeface="Croissant One"/>
              </a:defRPr>
            </a:lvl9pPr>
          </a:lstStyle>
          <a:p>
            <a:endParaRPr/>
          </a:p>
        </p:txBody>
      </p:sp>
      <p:sp>
        <p:nvSpPr>
          <p:cNvPr id="609" name="Google Shape;609;p20"/>
          <p:cNvSpPr txBox="1">
            <a:spLocks noGrp="1"/>
          </p:cNvSpPr>
          <p:nvPr>
            <p:ph type="subTitle" idx="3"/>
          </p:nvPr>
        </p:nvSpPr>
        <p:spPr>
          <a:xfrm>
            <a:off x="1644950" y="3207974"/>
            <a:ext cx="1742700" cy="61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Assistant"/>
              <a:buNone/>
              <a:defRPr sz="1600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Assistant"/>
              <a:buNone/>
              <a:defRPr>
                <a:latin typeface="Assistant"/>
                <a:ea typeface="Assistant"/>
                <a:cs typeface="Assistant"/>
                <a:sym typeface="Assistan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Assistant"/>
              <a:buNone/>
              <a:defRPr>
                <a:latin typeface="Assistant"/>
                <a:ea typeface="Assistant"/>
                <a:cs typeface="Assistant"/>
                <a:sym typeface="Assistan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Assistant"/>
              <a:buNone/>
              <a:defRPr>
                <a:latin typeface="Assistant"/>
                <a:ea typeface="Assistant"/>
                <a:cs typeface="Assistant"/>
                <a:sym typeface="Assistan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Assistant"/>
              <a:buNone/>
              <a:defRPr>
                <a:latin typeface="Assistant"/>
                <a:ea typeface="Assistant"/>
                <a:cs typeface="Assistant"/>
                <a:sym typeface="Assistan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Assistant"/>
              <a:buNone/>
              <a:defRPr>
                <a:latin typeface="Assistant"/>
                <a:ea typeface="Assistant"/>
                <a:cs typeface="Assistant"/>
                <a:sym typeface="Assistan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Assistant"/>
              <a:buNone/>
              <a:defRPr>
                <a:latin typeface="Assistant"/>
                <a:ea typeface="Assistant"/>
                <a:cs typeface="Assistant"/>
                <a:sym typeface="Assistan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Assistant"/>
              <a:buNone/>
              <a:defRPr>
                <a:latin typeface="Assistant"/>
                <a:ea typeface="Assistant"/>
                <a:cs typeface="Assistant"/>
                <a:sym typeface="Assistan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Assistant"/>
              <a:buNone/>
              <a:defRPr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  <p:sp>
        <p:nvSpPr>
          <p:cNvPr id="610" name="Google Shape;610;p20"/>
          <p:cNvSpPr txBox="1">
            <a:spLocks noGrp="1"/>
          </p:cNvSpPr>
          <p:nvPr>
            <p:ph type="subTitle" idx="4"/>
          </p:nvPr>
        </p:nvSpPr>
        <p:spPr>
          <a:xfrm>
            <a:off x="1644950" y="2786078"/>
            <a:ext cx="1742700" cy="43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Font typeface="Croissant One"/>
              <a:buNone/>
              <a:defRPr sz="1800" b="1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Croissant One"/>
              <a:buNone/>
              <a:defRPr sz="2000">
                <a:latin typeface="Croissant One"/>
                <a:ea typeface="Croissant One"/>
                <a:cs typeface="Croissant One"/>
                <a:sym typeface="Croissant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Croissant One"/>
              <a:buNone/>
              <a:defRPr sz="2000">
                <a:latin typeface="Croissant One"/>
                <a:ea typeface="Croissant One"/>
                <a:cs typeface="Croissant One"/>
                <a:sym typeface="Croissant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Croissant One"/>
              <a:buNone/>
              <a:defRPr sz="2000">
                <a:latin typeface="Croissant One"/>
                <a:ea typeface="Croissant One"/>
                <a:cs typeface="Croissant One"/>
                <a:sym typeface="Croissant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Croissant One"/>
              <a:buNone/>
              <a:defRPr sz="2000">
                <a:latin typeface="Croissant One"/>
                <a:ea typeface="Croissant One"/>
                <a:cs typeface="Croissant One"/>
                <a:sym typeface="Croissant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Croissant One"/>
              <a:buNone/>
              <a:defRPr sz="2000">
                <a:latin typeface="Croissant One"/>
                <a:ea typeface="Croissant One"/>
                <a:cs typeface="Croissant One"/>
                <a:sym typeface="Croissant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Croissant One"/>
              <a:buNone/>
              <a:defRPr sz="2000">
                <a:latin typeface="Croissant One"/>
                <a:ea typeface="Croissant One"/>
                <a:cs typeface="Croissant One"/>
                <a:sym typeface="Croissant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Croissant One"/>
              <a:buNone/>
              <a:defRPr sz="2000">
                <a:latin typeface="Croissant One"/>
                <a:ea typeface="Croissant One"/>
                <a:cs typeface="Croissant One"/>
                <a:sym typeface="Croissant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Croissant One"/>
              <a:buNone/>
              <a:defRPr sz="2000">
                <a:latin typeface="Croissant One"/>
                <a:ea typeface="Croissant One"/>
                <a:cs typeface="Croissant One"/>
                <a:sym typeface="Croissant One"/>
              </a:defRPr>
            </a:lvl9pPr>
          </a:lstStyle>
          <a:p>
            <a:endParaRPr/>
          </a:p>
        </p:txBody>
      </p:sp>
      <p:sp>
        <p:nvSpPr>
          <p:cNvPr id="611" name="Google Shape;611;p20"/>
          <p:cNvSpPr txBox="1">
            <a:spLocks noGrp="1"/>
          </p:cNvSpPr>
          <p:nvPr>
            <p:ph type="subTitle" idx="5"/>
          </p:nvPr>
        </p:nvSpPr>
        <p:spPr>
          <a:xfrm>
            <a:off x="5756325" y="3207988"/>
            <a:ext cx="1742700" cy="61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Assistant"/>
              <a:buNone/>
              <a:defRPr sz="1600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Assistant"/>
              <a:buNone/>
              <a:defRPr>
                <a:latin typeface="Assistant"/>
                <a:ea typeface="Assistant"/>
                <a:cs typeface="Assistant"/>
                <a:sym typeface="Assistan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Assistant"/>
              <a:buNone/>
              <a:defRPr>
                <a:latin typeface="Assistant"/>
                <a:ea typeface="Assistant"/>
                <a:cs typeface="Assistant"/>
                <a:sym typeface="Assistan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Assistant"/>
              <a:buNone/>
              <a:defRPr>
                <a:latin typeface="Assistant"/>
                <a:ea typeface="Assistant"/>
                <a:cs typeface="Assistant"/>
                <a:sym typeface="Assistan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Assistant"/>
              <a:buNone/>
              <a:defRPr>
                <a:latin typeface="Assistant"/>
                <a:ea typeface="Assistant"/>
                <a:cs typeface="Assistant"/>
                <a:sym typeface="Assistan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Assistant"/>
              <a:buNone/>
              <a:defRPr>
                <a:latin typeface="Assistant"/>
                <a:ea typeface="Assistant"/>
                <a:cs typeface="Assistant"/>
                <a:sym typeface="Assistan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Assistant"/>
              <a:buNone/>
              <a:defRPr>
                <a:latin typeface="Assistant"/>
                <a:ea typeface="Assistant"/>
                <a:cs typeface="Assistant"/>
                <a:sym typeface="Assistan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Assistant"/>
              <a:buNone/>
              <a:defRPr>
                <a:latin typeface="Assistant"/>
                <a:ea typeface="Assistant"/>
                <a:cs typeface="Assistant"/>
                <a:sym typeface="Assistan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Assistant"/>
              <a:buNone/>
              <a:defRPr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  <p:sp>
        <p:nvSpPr>
          <p:cNvPr id="612" name="Google Shape;612;p20"/>
          <p:cNvSpPr txBox="1">
            <a:spLocks noGrp="1"/>
          </p:cNvSpPr>
          <p:nvPr>
            <p:ph type="subTitle" idx="6"/>
          </p:nvPr>
        </p:nvSpPr>
        <p:spPr>
          <a:xfrm>
            <a:off x="5756325" y="2786086"/>
            <a:ext cx="1742700" cy="43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Font typeface="Croissant One"/>
              <a:buNone/>
              <a:defRPr sz="1800" b="1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Croissant One"/>
              <a:buNone/>
              <a:defRPr sz="2000">
                <a:latin typeface="Croissant One"/>
                <a:ea typeface="Croissant One"/>
                <a:cs typeface="Croissant One"/>
                <a:sym typeface="Croissant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Croissant One"/>
              <a:buNone/>
              <a:defRPr sz="2000">
                <a:latin typeface="Croissant One"/>
                <a:ea typeface="Croissant One"/>
                <a:cs typeface="Croissant One"/>
                <a:sym typeface="Croissant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Croissant One"/>
              <a:buNone/>
              <a:defRPr sz="2000">
                <a:latin typeface="Croissant One"/>
                <a:ea typeface="Croissant One"/>
                <a:cs typeface="Croissant One"/>
                <a:sym typeface="Croissant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Croissant One"/>
              <a:buNone/>
              <a:defRPr sz="2000">
                <a:latin typeface="Croissant One"/>
                <a:ea typeface="Croissant One"/>
                <a:cs typeface="Croissant One"/>
                <a:sym typeface="Croissant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Croissant One"/>
              <a:buNone/>
              <a:defRPr sz="2000">
                <a:latin typeface="Croissant One"/>
                <a:ea typeface="Croissant One"/>
                <a:cs typeface="Croissant One"/>
                <a:sym typeface="Croissant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Croissant One"/>
              <a:buNone/>
              <a:defRPr sz="2000">
                <a:latin typeface="Croissant One"/>
                <a:ea typeface="Croissant One"/>
                <a:cs typeface="Croissant One"/>
                <a:sym typeface="Croissant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Croissant One"/>
              <a:buNone/>
              <a:defRPr sz="2000">
                <a:latin typeface="Croissant One"/>
                <a:ea typeface="Croissant One"/>
                <a:cs typeface="Croissant One"/>
                <a:sym typeface="Croissant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Croissant One"/>
              <a:buNone/>
              <a:defRPr sz="2000">
                <a:latin typeface="Croissant One"/>
                <a:ea typeface="Croissant One"/>
                <a:cs typeface="Croissant One"/>
                <a:sym typeface="Croissant On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1">
    <p:bg>
      <p:bgPr>
        <a:solidFill>
          <a:schemeClr val="lt2"/>
        </a:solidFill>
        <a:effectLst/>
      </p:bgPr>
    </p:bg>
    <p:spTree>
      <p:nvGrpSpPr>
        <p:cNvPr id="1" name="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Google Shape;666;p2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667" name="Google Shape;667;p21"/>
          <p:cNvSpPr txBox="1">
            <a:spLocks noGrp="1"/>
          </p:cNvSpPr>
          <p:nvPr>
            <p:ph type="subTitle" idx="1"/>
          </p:nvPr>
        </p:nvSpPr>
        <p:spPr>
          <a:xfrm>
            <a:off x="2991649" y="3394110"/>
            <a:ext cx="1398300" cy="6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  <p:sp>
        <p:nvSpPr>
          <p:cNvPr id="668" name="Google Shape;668;p21"/>
          <p:cNvSpPr txBox="1">
            <a:spLocks noGrp="1"/>
          </p:cNvSpPr>
          <p:nvPr>
            <p:ph type="subTitle" idx="2"/>
          </p:nvPr>
        </p:nvSpPr>
        <p:spPr>
          <a:xfrm>
            <a:off x="2991648" y="3131175"/>
            <a:ext cx="1398300" cy="3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2000" b="1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69" name="Google Shape;669;p21"/>
          <p:cNvSpPr txBox="1">
            <a:spLocks noGrp="1"/>
          </p:cNvSpPr>
          <p:nvPr>
            <p:ph type="subTitle" idx="3"/>
          </p:nvPr>
        </p:nvSpPr>
        <p:spPr>
          <a:xfrm>
            <a:off x="4753230" y="3394100"/>
            <a:ext cx="1398300" cy="6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  <p:sp>
        <p:nvSpPr>
          <p:cNvPr id="670" name="Google Shape;670;p21"/>
          <p:cNvSpPr txBox="1">
            <a:spLocks noGrp="1"/>
          </p:cNvSpPr>
          <p:nvPr>
            <p:ph type="subTitle" idx="4"/>
          </p:nvPr>
        </p:nvSpPr>
        <p:spPr>
          <a:xfrm>
            <a:off x="4753231" y="3131175"/>
            <a:ext cx="1398300" cy="3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2000" b="1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71" name="Google Shape;671;p21"/>
          <p:cNvSpPr txBox="1">
            <a:spLocks noGrp="1"/>
          </p:cNvSpPr>
          <p:nvPr>
            <p:ph type="subTitle" idx="5"/>
          </p:nvPr>
        </p:nvSpPr>
        <p:spPr>
          <a:xfrm>
            <a:off x="6515177" y="3394100"/>
            <a:ext cx="1398300" cy="6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  <p:sp>
        <p:nvSpPr>
          <p:cNvPr id="672" name="Google Shape;672;p21"/>
          <p:cNvSpPr txBox="1">
            <a:spLocks noGrp="1"/>
          </p:cNvSpPr>
          <p:nvPr>
            <p:ph type="subTitle" idx="6"/>
          </p:nvPr>
        </p:nvSpPr>
        <p:spPr>
          <a:xfrm>
            <a:off x="6515181" y="3131175"/>
            <a:ext cx="1398300" cy="3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2000" b="1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73" name="Google Shape;673;p21"/>
          <p:cNvSpPr txBox="1">
            <a:spLocks noGrp="1"/>
          </p:cNvSpPr>
          <p:nvPr>
            <p:ph type="subTitle" idx="7"/>
          </p:nvPr>
        </p:nvSpPr>
        <p:spPr>
          <a:xfrm>
            <a:off x="1230525" y="3399716"/>
            <a:ext cx="1398300" cy="6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  <p:sp>
        <p:nvSpPr>
          <p:cNvPr id="674" name="Google Shape;674;p21"/>
          <p:cNvSpPr txBox="1">
            <a:spLocks noGrp="1"/>
          </p:cNvSpPr>
          <p:nvPr>
            <p:ph type="subTitle" idx="8"/>
          </p:nvPr>
        </p:nvSpPr>
        <p:spPr>
          <a:xfrm>
            <a:off x="1230521" y="3136130"/>
            <a:ext cx="1398300" cy="3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2000" b="1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cxnSp>
        <p:nvCxnSpPr>
          <p:cNvPr id="693" name="Google Shape;693;p21"/>
          <p:cNvCxnSpPr>
            <a:cxnSpLocks/>
          </p:cNvCxnSpPr>
          <p:nvPr/>
        </p:nvCxnSpPr>
        <p:spPr>
          <a:xfrm>
            <a:off x="0" y="447999"/>
            <a:ext cx="9144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94" name="Google Shape;694;p21"/>
          <p:cNvCxnSpPr>
            <a:cxnSpLocks/>
          </p:cNvCxnSpPr>
          <p:nvPr/>
        </p:nvCxnSpPr>
        <p:spPr>
          <a:xfrm flipV="1">
            <a:off x="-3175" y="1208857"/>
            <a:ext cx="9147175" cy="1648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61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nybody"/>
              <a:buNone/>
              <a:defRPr sz="4000" b="1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nybody"/>
              <a:buNone/>
              <a:defRPr sz="4000" b="1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nybody"/>
              <a:buNone/>
              <a:defRPr sz="4000" b="1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nybody"/>
              <a:buNone/>
              <a:defRPr sz="4000" b="1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nybody"/>
              <a:buNone/>
              <a:defRPr sz="4000" b="1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nybody"/>
              <a:buNone/>
              <a:defRPr sz="4000" b="1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nybody"/>
              <a:buNone/>
              <a:defRPr sz="4000" b="1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nybody"/>
              <a:buNone/>
              <a:defRPr sz="4000" b="1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nybody"/>
              <a:buNone/>
              <a:defRPr sz="4000" b="1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Darker Grotesque"/>
              <a:buChar char="●"/>
              <a:defRPr sz="1600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lvl="1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Darker Grotesque"/>
              <a:buChar char="○"/>
              <a:defRPr sz="1600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2pPr>
            <a:lvl3pPr marL="1371600" lvl="2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Darker Grotesque"/>
              <a:buChar char="■"/>
              <a:defRPr sz="1600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3pPr>
            <a:lvl4pPr marL="1828800" lvl="3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Darker Grotesque"/>
              <a:buChar char="●"/>
              <a:defRPr sz="1600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4pPr>
            <a:lvl5pPr marL="2286000" lvl="4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Darker Grotesque"/>
              <a:buChar char="○"/>
              <a:defRPr sz="1600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5pPr>
            <a:lvl6pPr marL="2743200" lvl="5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Darker Grotesque"/>
              <a:buChar char="■"/>
              <a:defRPr sz="1600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6pPr>
            <a:lvl7pPr marL="3200400" lvl="6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Darker Grotesque"/>
              <a:buChar char="●"/>
              <a:defRPr sz="1600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7pPr>
            <a:lvl8pPr marL="3657600" lvl="7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Darker Grotesque"/>
              <a:buChar char="○"/>
              <a:defRPr sz="1600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8pPr>
            <a:lvl9pPr marL="4114800" lvl="8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Darker Grotesque"/>
              <a:buChar char="■"/>
              <a:defRPr sz="1600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8" r:id="rId3"/>
    <p:sldLayoutId id="2147483659" r:id="rId4"/>
    <p:sldLayoutId id="2147483662" r:id="rId5"/>
    <p:sldLayoutId id="2147483663" r:id="rId6"/>
    <p:sldLayoutId id="2147483664" r:id="rId7"/>
    <p:sldLayoutId id="2147483666" r:id="rId8"/>
    <p:sldLayoutId id="2147483667" r:id="rId9"/>
    <p:sldLayoutId id="2147483669" r:id="rId10"/>
    <p:sldLayoutId id="2147483671" r:id="rId11"/>
    <p:sldLayoutId id="2147483672" r:id="rId12"/>
    <p:sldLayoutId id="2147483673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449">
          <p15:clr>
            <a:srgbClr val="EA4335"/>
          </p15:clr>
        </p15:guide>
        <p15:guide id="2" pos="5311">
          <p15:clr>
            <a:srgbClr val="EA4335"/>
          </p15:clr>
        </p15:guide>
        <p15:guide id="3" orient="horz" pos="340">
          <p15:clr>
            <a:srgbClr val="EA4335"/>
          </p15:clr>
        </p15:guide>
        <p15:guide id="4" orient="horz" pos="2903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international.audencia.com/student-life/before-you-arrive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hyperlink" Target="https://audencia0.sharepoint.com/:w:/s/sothearasok/ERXvSBt9ccRFnRyaOOKrGoEBYYWjemCTJVCFGJUsm0mJUA?e=9Cn9am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6" Type="http://schemas.openxmlformats.org/officeDocument/2006/relationships/customXml" Target="../ink/ink2.xml"/><Relationship Id="rId5" Type="http://schemas.openxmlformats.org/officeDocument/2006/relationships/image" Target="../media/image3.png"/><Relationship Id="rId4" Type="http://schemas.openxmlformats.org/officeDocument/2006/relationships/customXml" Target="../ink/ink1.xml"/><Relationship Id="rId9" Type="http://schemas.openxmlformats.org/officeDocument/2006/relationships/customXml" Target="../ink/ink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66" name="Google Shape;966;p31"/>
          <p:cNvCxnSpPr/>
          <p:nvPr/>
        </p:nvCxnSpPr>
        <p:spPr>
          <a:xfrm>
            <a:off x="150" y="1771573"/>
            <a:ext cx="9144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67" name="Google Shape;967;p31"/>
          <p:cNvSpPr txBox="1">
            <a:spLocks noGrp="1"/>
          </p:cNvSpPr>
          <p:nvPr>
            <p:ph type="ctrTitle"/>
          </p:nvPr>
        </p:nvSpPr>
        <p:spPr>
          <a:xfrm>
            <a:off x="713225" y="1771575"/>
            <a:ext cx="7717500" cy="16953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287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highlight>
                  <a:schemeClr val="accent1"/>
                </a:highlight>
              </a:rPr>
              <a:t>Motivations </a:t>
            </a:r>
            <a:r>
              <a:rPr lang="en" sz="3600"/>
              <a:t>&amp;</a:t>
            </a:r>
            <a:r>
              <a:rPr lang="en" sz="3600">
                <a:highlight>
                  <a:schemeClr val="accent1"/>
                </a:highlight>
              </a:rPr>
              <a:t> Hurdles</a:t>
            </a:r>
            <a:br>
              <a:rPr lang="en" sz="3600"/>
            </a:br>
            <a:br>
              <a:rPr lang="en" sz="3600"/>
            </a:br>
            <a:r>
              <a:rPr lang="en" sz="2000" b="0"/>
              <a:t>in choosing</a:t>
            </a:r>
            <a:r>
              <a:rPr lang="en" sz="3600" b="0"/>
              <a:t>                         </a:t>
            </a:r>
            <a:r>
              <a:rPr lang="en" sz="2000" b="0"/>
              <a:t>for higher education</a:t>
            </a:r>
            <a:endParaRPr lang="en-FR" sz="3600" b="0"/>
          </a:p>
        </p:txBody>
      </p:sp>
      <p:grpSp>
        <p:nvGrpSpPr>
          <p:cNvPr id="969" name="Google Shape;969;p31"/>
          <p:cNvGrpSpPr/>
          <p:nvPr/>
        </p:nvGrpSpPr>
        <p:grpSpPr>
          <a:xfrm rot="1800189">
            <a:off x="7877451" y="3648307"/>
            <a:ext cx="1764140" cy="1764132"/>
            <a:chOff x="4444771" y="-1051537"/>
            <a:chExt cx="1590900" cy="1591037"/>
          </a:xfrm>
        </p:grpSpPr>
        <p:sp>
          <p:nvSpPr>
            <p:cNvPr id="970" name="Google Shape;970;p31"/>
            <p:cNvSpPr/>
            <p:nvPr/>
          </p:nvSpPr>
          <p:spPr>
            <a:xfrm>
              <a:off x="4444800" y="-1051100"/>
              <a:ext cx="1590600" cy="159060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31"/>
            <p:cNvSpPr/>
            <p:nvPr/>
          </p:nvSpPr>
          <p:spPr>
            <a:xfrm rot="-5400000">
              <a:off x="4444771" y="-1051537"/>
              <a:ext cx="1590900" cy="15909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75" name="Google Shape;975;p31"/>
          <p:cNvGrpSpPr/>
          <p:nvPr/>
        </p:nvGrpSpPr>
        <p:grpSpPr>
          <a:xfrm rot="-2700000">
            <a:off x="8652403" y="361520"/>
            <a:ext cx="983194" cy="983194"/>
            <a:chOff x="4444624" y="-1051393"/>
            <a:chExt cx="1590900" cy="1590900"/>
          </a:xfrm>
        </p:grpSpPr>
        <p:sp>
          <p:nvSpPr>
            <p:cNvPr id="976" name="Google Shape;976;p31"/>
            <p:cNvSpPr/>
            <p:nvPr/>
          </p:nvSpPr>
          <p:spPr>
            <a:xfrm>
              <a:off x="4444800" y="-1051100"/>
              <a:ext cx="1590600" cy="1590600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61000">
                  <a:schemeClr val="accent2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31"/>
            <p:cNvSpPr/>
            <p:nvPr/>
          </p:nvSpPr>
          <p:spPr>
            <a:xfrm rot="5400000">
              <a:off x="4444624" y="-1051393"/>
              <a:ext cx="1590900" cy="15909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17000">
                  <a:srgbClr val="FFFFFF">
                    <a:alpha val="0"/>
                  </a:srgbClr>
                </a:gs>
                <a:gs pos="54000">
                  <a:schemeClr val="accent1"/>
                </a:gs>
                <a:gs pos="91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78" name="Google Shape;978;p31"/>
          <p:cNvSpPr/>
          <p:nvPr/>
        </p:nvSpPr>
        <p:spPr>
          <a:xfrm>
            <a:off x="7676318" y="721875"/>
            <a:ext cx="1407600" cy="2481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79" name="Google Shape;979;p31"/>
          <p:cNvGrpSpPr/>
          <p:nvPr/>
        </p:nvGrpSpPr>
        <p:grpSpPr>
          <a:xfrm rot="2700404">
            <a:off x="6185421" y="-104155"/>
            <a:ext cx="958333" cy="958528"/>
            <a:chOff x="4444771" y="-1051537"/>
            <a:chExt cx="1590900" cy="1591037"/>
          </a:xfrm>
        </p:grpSpPr>
        <p:sp>
          <p:nvSpPr>
            <p:cNvPr id="980" name="Google Shape;980;p31"/>
            <p:cNvSpPr/>
            <p:nvPr/>
          </p:nvSpPr>
          <p:spPr>
            <a:xfrm>
              <a:off x="4444800" y="-1051100"/>
              <a:ext cx="1590600" cy="15906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31"/>
            <p:cNvSpPr/>
            <p:nvPr/>
          </p:nvSpPr>
          <p:spPr>
            <a:xfrm rot="-5400000">
              <a:off x="4444771" y="-1051537"/>
              <a:ext cx="1590900" cy="15909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82" name="Google Shape;982;p31"/>
          <p:cNvSpPr/>
          <p:nvPr/>
        </p:nvSpPr>
        <p:spPr>
          <a:xfrm>
            <a:off x="3389004" y="721900"/>
            <a:ext cx="1407600" cy="2481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3" name="Google Shape;983;p31"/>
          <p:cNvSpPr/>
          <p:nvPr/>
        </p:nvSpPr>
        <p:spPr>
          <a:xfrm rot="5400000">
            <a:off x="-349950" y="3939625"/>
            <a:ext cx="1468800" cy="768900"/>
          </a:xfrm>
          <a:prstGeom prst="triangle">
            <a:avLst>
              <a:gd name="adj" fmla="val 50000"/>
            </a:avLst>
          </a:prstGeom>
          <a:gradFill>
            <a:gsLst>
              <a:gs pos="0">
                <a:schemeClr val="lt1"/>
              </a:gs>
              <a:gs pos="23000">
                <a:schemeClr val="accent3"/>
              </a:gs>
              <a:gs pos="6300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985" name="Google Shape;985;p31"/>
          <p:cNvCxnSpPr/>
          <p:nvPr/>
        </p:nvCxnSpPr>
        <p:spPr>
          <a:xfrm>
            <a:off x="0" y="3466825"/>
            <a:ext cx="91524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86" name="Google Shape;986;p31"/>
          <p:cNvSpPr/>
          <p:nvPr/>
        </p:nvSpPr>
        <p:spPr>
          <a:xfrm>
            <a:off x="7229875" y="4061538"/>
            <a:ext cx="586200" cy="959075"/>
          </a:xfrm>
          <a:prstGeom prst="flowChartCollate">
            <a:avLst/>
          </a:pr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1890073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7" name="Google Shape;987;p31"/>
          <p:cNvSpPr/>
          <p:nvPr/>
        </p:nvSpPr>
        <p:spPr>
          <a:xfrm>
            <a:off x="4058388" y="-681628"/>
            <a:ext cx="850950" cy="1355525"/>
          </a:xfrm>
          <a:prstGeom prst="flowChartCollate">
            <a:avLst/>
          </a:pr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1890073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89" name="Google Shape;989;p31"/>
          <p:cNvGrpSpPr/>
          <p:nvPr/>
        </p:nvGrpSpPr>
        <p:grpSpPr>
          <a:xfrm rot="10800000" flipH="1">
            <a:off x="1585570" y="175602"/>
            <a:ext cx="1355288" cy="1355404"/>
            <a:chOff x="4444771" y="-1051537"/>
            <a:chExt cx="1590900" cy="1591037"/>
          </a:xfrm>
        </p:grpSpPr>
        <p:sp>
          <p:nvSpPr>
            <p:cNvPr id="990" name="Google Shape;990;p31"/>
            <p:cNvSpPr/>
            <p:nvPr/>
          </p:nvSpPr>
          <p:spPr>
            <a:xfrm>
              <a:off x="4444800" y="-1051100"/>
              <a:ext cx="1590600" cy="1590600"/>
            </a:xfrm>
            <a:prstGeom prst="pie">
              <a:avLst>
                <a:gd name="adj1" fmla="val 16195899"/>
                <a:gd name="adj2" fmla="val 542953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31"/>
            <p:cNvSpPr/>
            <p:nvPr/>
          </p:nvSpPr>
          <p:spPr>
            <a:xfrm rot="-5400000">
              <a:off x="4444771" y="-1051537"/>
              <a:ext cx="1590900" cy="1590900"/>
            </a:xfrm>
            <a:prstGeom prst="pie">
              <a:avLst>
                <a:gd name="adj1" fmla="val 21586085"/>
                <a:gd name="adj2" fmla="val 10759871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92" name="Google Shape;992;p31"/>
          <p:cNvGrpSpPr/>
          <p:nvPr/>
        </p:nvGrpSpPr>
        <p:grpSpPr>
          <a:xfrm rot="-2700000">
            <a:off x="174526" y="-512923"/>
            <a:ext cx="983194" cy="983194"/>
            <a:chOff x="4444624" y="-1051393"/>
            <a:chExt cx="1590900" cy="1590900"/>
          </a:xfrm>
        </p:grpSpPr>
        <p:sp>
          <p:nvSpPr>
            <p:cNvPr id="993" name="Google Shape;993;p31"/>
            <p:cNvSpPr/>
            <p:nvPr/>
          </p:nvSpPr>
          <p:spPr>
            <a:xfrm>
              <a:off x="4444800" y="-1051100"/>
              <a:ext cx="1590600" cy="1590600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61000">
                  <a:schemeClr val="accent2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31"/>
            <p:cNvSpPr/>
            <p:nvPr/>
          </p:nvSpPr>
          <p:spPr>
            <a:xfrm rot="5400000">
              <a:off x="4444624" y="-1051393"/>
              <a:ext cx="1590900" cy="15909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17000">
                  <a:srgbClr val="FFFFFF">
                    <a:alpha val="0"/>
                  </a:srgbClr>
                </a:gs>
                <a:gs pos="54000">
                  <a:schemeClr val="accent1"/>
                </a:gs>
                <a:gs pos="91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95" name="Google Shape;995;p31"/>
          <p:cNvSpPr/>
          <p:nvPr/>
        </p:nvSpPr>
        <p:spPr>
          <a:xfrm>
            <a:off x="6892375" y="4344363"/>
            <a:ext cx="372000" cy="372000"/>
          </a:xfrm>
          <a:prstGeom prst="ellipse">
            <a:avLst/>
          </a:prstGeom>
          <a:gradFill>
            <a:gsLst>
              <a:gs pos="0">
                <a:srgbClr val="FFFFFF">
                  <a:alpha val="0"/>
                </a:srgbClr>
              </a:gs>
              <a:gs pos="22000">
                <a:schemeClr val="accent3"/>
              </a:gs>
              <a:gs pos="63000">
                <a:schemeClr val="accent2"/>
              </a:gs>
              <a:gs pos="100000">
                <a:srgbClr val="FFFFFF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FA5E13E-E4CA-25C6-B248-AFBAB08109E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13901" t="36518" r="15384" b="35927"/>
          <a:stretch/>
        </p:blipFill>
        <p:spPr>
          <a:xfrm>
            <a:off x="2741164" y="2750748"/>
            <a:ext cx="2634447" cy="76991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6" name="Google Shape;1066;p36"/>
          <p:cNvGrpSpPr/>
          <p:nvPr/>
        </p:nvGrpSpPr>
        <p:grpSpPr>
          <a:xfrm rot="1800383">
            <a:off x="3737572" y="1027465"/>
            <a:ext cx="1668850" cy="1668834"/>
            <a:chOff x="4444771" y="-1051537"/>
            <a:chExt cx="1590900" cy="1591037"/>
          </a:xfrm>
        </p:grpSpPr>
        <p:sp>
          <p:nvSpPr>
            <p:cNvPr id="1067" name="Google Shape;1067;p36"/>
            <p:cNvSpPr/>
            <p:nvPr/>
          </p:nvSpPr>
          <p:spPr>
            <a:xfrm>
              <a:off x="4444800" y="-1051100"/>
              <a:ext cx="1590600" cy="159060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36"/>
            <p:cNvSpPr/>
            <p:nvPr/>
          </p:nvSpPr>
          <p:spPr>
            <a:xfrm rot="-5400000">
              <a:off x="4444771" y="-1051537"/>
              <a:ext cx="1590900" cy="15909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69" name="Google Shape;1069;p36"/>
          <p:cNvSpPr txBox="1">
            <a:spLocks noGrp="1"/>
          </p:cNvSpPr>
          <p:nvPr>
            <p:ph type="title"/>
          </p:nvPr>
        </p:nvSpPr>
        <p:spPr>
          <a:xfrm>
            <a:off x="1783350" y="2627425"/>
            <a:ext cx="5577300" cy="68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Analysis</a:t>
            </a:r>
            <a:endParaRPr/>
          </a:p>
        </p:txBody>
      </p:sp>
      <p:sp>
        <p:nvSpPr>
          <p:cNvPr id="1070" name="Google Shape;1070;p36"/>
          <p:cNvSpPr txBox="1">
            <a:spLocks noGrp="1"/>
          </p:cNvSpPr>
          <p:nvPr>
            <p:ph type="subTitle" idx="1"/>
          </p:nvPr>
        </p:nvSpPr>
        <p:spPr>
          <a:xfrm>
            <a:off x="2451725" y="3418838"/>
            <a:ext cx="4258500" cy="3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Capture the main characters of population questioned </a:t>
            </a:r>
            <a:endParaRPr/>
          </a:p>
        </p:txBody>
      </p:sp>
      <p:sp>
        <p:nvSpPr>
          <p:cNvPr id="1071" name="Google Shape;1071;p36"/>
          <p:cNvSpPr txBox="1">
            <a:spLocks noGrp="1"/>
          </p:cNvSpPr>
          <p:nvPr>
            <p:ph type="title" idx="2"/>
          </p:nvPr>
        </p:nvSpPr>
        <p:spPr>
          <a:xfrm>
            <a:off x="3744125" y="1513600"/>
            <a:ext cx="1673700" cy="69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45454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oogle Shape;1914;p58">
            <a:extLst>
              <a:ext uri="{FF2B5EF4-FFF2-40B4-BE49-F238E27FC236}">
                <a16:creationId xmlns:a16="http://schemas.microsoft.com/office/drawing/2014/main" id="{AF9C4B24-B5F8-6B2E-C29E-4EF3CA3C55FB}"/>
              </a:ext>
            </a:extLst>
          </p:cNvPr>
          <p:cNvGrpSpPr/>
          <p:nvPr/>
        </p:nvGrpSpPr>
        <p:grpSpPr>
          <a:xfrm rot="-5400000">
            <a:off x="2862149" y="3966093"/>
            <a:ext cx="764412" cy="878944"/>
            <a:chOff x="2030321" y="2047009"/>
            <a:chExt cx="560700" cy="618600"/>
          </a:xfrm>
        </p:grpSpPr>
        <p:sp>
          <p:nvSpPr>
            <p:cNvPr id="25" name="Google Shape;1915;p58">
              <a:extLst>
                <a:ext uri="{FF2B5EF4-FFF2-40B4-BE49-F238E27FC236}">
                  <a16:creationId xmlns:a16="http://schemas.microsoft.com/office/drawing/2014/main" id="{25AC48D2-2D82-AAB3-5625-BD7DAB0CF00D}"/>
                </a:ext>
              </a:extLst>
            </p:cNvPr>
            <p:cNvSpPr/>
            <p:nvPr/>
          </p:nvSpPr>
          <p:spPr>
            <a:xfrm rot="5400000">
              <a:off x="2001613" y="2076027"/>
              <a:ext cx="618300" cy="560400"/>
            </a:xfrm>
            <a:prstGeom prst="cube">
              <a:avLst>
                <a:gd name="adj" fmla="val 25000"/>
              </a:avLst>
            </a:prstGeom>
            <a:gradFill>
              <a:gsLst>
                <a:gs pos="0">
                  <a:schemeClr val="accent1"/>
                </a:gs>
                <a:gs pos="61000">
                  <a:schemeClr val="accent2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916;p58">
              <a:extLst>
                <a:ext uri="{FF2B5EF4-FFF2-40B4-BE49-F238E27FC236}">
                  <a16:creationId xmlns:a16="http://schemas.microsoft.com/office/drawing/2014/main" id="{F78B1F40-B3A5-AF1F-8CCB-EF9A2E82B317}"/>
                </a:ext>
              </a:extLst>
            </p:cNvPr>
            <p:cNvSpPr/>
            <p:nvPr/>
          </p:nvSpPr>
          <p:spPr>
            <a:xfrm rot="5400000">
              <a:off x="2001371" y="2075959"/>
              <a:ext cx="618600" cy="560700"/>
            </a:xfrm>
            <a:prstGeom prst="cube">
              <a:avLst>
                <a:gd name="adj" fmla="val 25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22000">
                  <a:schemeClr val="accent1"/>
                </a:gs>
                <a:gs pos="75000">
                  <a:srgbClr val="FFBFDE"/>
                </a:gs>
                <a:gs pos="100000">
                  <a:srgbClr val="FFFFFF">
                    <a:alpha val="0"/>
                  </a:srgbClr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" name="Google Shape;1917;p58">
            <a:extLst>
              <a:ext uri="{FF2B5EF4-FFF2-40B4-BE49-F238E27FC236}">
                <a16:creationId xmlns:a16="http://schemas.microsoft.com/office/drawing/2014/main" id="{9E0094C5-B472-B6EF-4939-329D275BB284}"/>
              </a:ext>
            </a:extLst>
          </p:cNvPr>
          <p:cNvGrpSpPr/>
          <p:nvPr/>
        </p:nvGrpSpPr>
        <p:grpSpPr>
          <a:xfrm>
            <a:off x="1399032" y="4433172"/>
            <a:ext cx="878650" cy="354600"/>
            <a:chOff x="6667574" y="3124052"/>
            <a:chExt cx="1272300" cy="1272975"/>
          </a:xfrm>
        </p:grpSpPr>
        <p:sp>
          <p:nvSpPr>
            <p:cNvPr id="28" name="Google Shape;1918;p58">
              <a:extLst>
                <a:ext uri="{FF2B5EF4-FFF2-40B4-BE49-F238E27FC236}">
                  <a16:creationId xmlns:a16="http://schemas.microsoft.com/office/drawing/2014/main" id="{8C3AB212-DA48-72ED-AFAB-0BD113CC4CDE}"/>
                </a:ext>
              </a:extLst>
            </p:cNvPr>
            <p:cNvSpPr/>
            <p:nvPr/>
          </p:nvSpPr>
          <p:spPr>
            <a:xfrm rot="1622">
              <a:off x="6667619" y="3124352"/>
              <a:ext cx="1272000" cy="1272300"/>
            </a:xfrm>
            <a:prstGeom prst="can">
              <a:avLst>
                <a:gd name="adj" fmla="val 2500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919;p58">
              <a:extLst>
                <a:ext uri="{FF2B5EF4-FFF2-40B4-BE49-F238E27FC236}">
                  <a16:creationId xmlns:a16="http://schemas.microsoft.com/office/drawing/2014/main" id="{71C25200-4F98-ED56-3CA3-A9F5A867822F}"/>
                </a:ext>
              </a:extLst>
            </p:cNvPr>
            <p:cNvSpPr/>
            <p:nvPr/>
          </p:nvSpPr>
          <p:spPr>
            <a:xfrm rot="1621" flipH="1">
              <a:off x="6667574" y="3124426"/>
              <a:ext cx="1272300" cy="1272300"/>
            </a:xfrm>
            <a:prstGeom prst="can">
              <a:avLst>
                <a:gd name="adj" fmla="val 25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" name="Google Shape;1917;p58">
            <a:extLst>
              <a:ext uri="{FF2B5EF4-FFF2-40B4-BE49-F238E27FC236}">
                <a16:creationId xmlns:a16="http://schemas.microsoft.com/office/drawing/2014/main" id="{0276FF0B-C2CF-05FA-8470-08A7034F6A28}"/>
              </a:ext>
            </a:extLst>
          </p:cNvPr>
          <p:cNvGrpSpPr/>
          <p:nvPr/>
        </p:nvGrpSpPr>
        <p:grpSpPr>
          <a:xfrm>
            <a:off x="4210807" y="2997322"/>
            <a:ext cx="878650" cy="1790015"/>
            <a:chOff x="6667574" y="3124052"/>
            <a:chExt cx="1272300" cy="1272975"/>
          </a:xfrm>
        </p:grpSpPr>
        <p:sp>
          <p:nvSpPr>
            <p:cNvPr id="33" name="Google Shape;1918;p58">
              <a:extLst>
                <a:ext uri="{FF2B5EF4-FFF2-40B4-BE49-F238E27FC236}">
                  <a16:creationId xmlns:a16="http://schemas.microsoft.com/office/drawing/2014/main" id="{FFEA04FC-6560-3601-178B-F55BD148855C}"/>
                </a:ext>
              </a:extLst>
            </p:cNvPr>
            <p:cNvSpPr/>
            <p:nvPr/>
          </p:nvSpPr>
          <p:spPr>
            <a:xfrm rot="1622">
              <a:off x="6667619" y="3124352"/>
              <a:ext cx="1272000" cy="1272300"/>
            </a:xfrm>
            <a:prstGeom prst="can">
              <a:avLst>
                <a:gd name="adj" fmla="val 2500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919;p58">
              <a:extLst>
                <a:ext uri="{FF2B5EF4-FFF2-40B4-BE49-F238E27FC236}">
                  <a16:creationId xmlns:a16="http://schemas.microsoft.com/office/drawing/2014/main" id="{639BB74F-2858-E3AE-A729-5D418BC5ED6C}"/>
                </a:ext>
              </a:extLst>
            </p:cNvPr>
            <p:cNvSpPr/>
            <p:nvPr/>
          </p:nvSpPr>
          <p:spPr>
            <a:xfrm rot="1621" flipH="1">
              <a:off x="6667574" y="3124426"/>
              <a:ext cx="1272300" cy="1272300"/>
            </a:xfrm>
            <a:prstGeom prst="can">
              <a:avLst>
                <a:gd name="adj" fmla="val 25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Google Shape;1070;p36">
            <a:extLst>
              <a:ext uri="{FF2B5EF4-FFF2-40B4-BE49-F238E27FC236}">
                <a16:creationId xmlns:a16="http://schemas.microsoft.com/office/drawing/2014/main" id="{24347BBB-844C-881B-A33B-2EBD20086723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936631" y="3760177"/>
            <a:ext cx="1868203" cy="3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Quality of the website to find information</a:t>
            </a:r>
            <a:endParaRPr/>
          </a:p>
        </p:txBody>
      </p:sp>
      <p:sp>
        <p:nvSpPr>
          <p:cNvPr id="36" name="Google Shape;1070;p36">
            <a:extLst>
              <a:ext uri="{FF2B5EF4-FFF2-40B4-BE49-F238E27FC236}">
                <a16:creationId xmlns:a16="http://schemas.microsoft.com/office/drawing/2014/main" id="{8DC0676F-A7DF-5994-6036-3001F77D6BCA}"/>
              </a:ext>
            </a:extLst>
          </p:cNvPr>
          <p:cNvSpPr txBox="1">
            <a:spLocks/>
          </p:cNvSpPr>
          <p:nvPr/>
        </p:nvSpPr>
        <p:spPr>
          <a:xfrm>
            <a:off x="2445311" y="3211735"/>
            <a:ext cx="1625800" cy="3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marL="0" indent="0"/>
            <a:r>
              <a:rPr lang="en-US"/>
              <a:t>Plurality of programs available</a:t>
            </a:r>
          </a:p>
        </p:txBody>
      </p:sp>
      <p:sp>
        <p:nvSpPr>
          <p:cNvPr id="37" name="Google Shape;1070;p36">
            <a:extLst>
              <a:ext uri="{FF2B5EF4-FFF2-40B4-BE49-F238E27FC236}">
                <a16:creationId xmlns:a16="http://schemas.microsoft.com/office/drawing/2014/main" id="{53434FAB-0EB0-6D41-0D82-0F5CC62B9345}"/>
              </a:ext>
            </a:extLst>
          </p:cNvPr>
          <p:cNvSpPr txBox="1">
            <a:spLocks/>
          </p:cNvSpPr>
          <p:nvPr/>
        </p:nvSpPr>
        <p:spPr>
          <a:xfrm>
            <a:off x="3646428" y="2613780"/>
            <a:ext cx="2007262" cy="3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marL="0" indent="0"/>
            <a:r>
              <a:rPr lang="en-US"/>
              <a:t>International presence</a:t>
            </a:r>
          </a:p>
        </p:txBody>
      </p:sp>
      <p:sp>
        <p:nvSpPr>
          <p:cNvPr id="38" name="Google Shape;1070;p36">
            <a:extLst>
              <a:ext uri="{FF2B5EF4-FFF2-40B4-BE49-F238E27FC236}">
                <a16:creationId xmlns:a16="http://schemas.microsoft.com/office/drawing/2014/main" id="{C29BC183-D295-DC0F-43F7-8BFCC9438F7E}"/>
              </a:ext>
            </a:extLst>
          </p:cNvPr>
          <p:cNvSpPr txBox="1">
            <a:spLocks/>
          </p:cNvSpPr>
          <p:nvPr/>
        </p:nvSpPr>
        <p:spPr>
          <a:xfrm>
            <a:off x="5272925" y="2274535"/>
            <a:ext cx="1565835" cy="3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marL="0" indent="0"/>
            <a:r>
              <a:rPr lang="en-US"/>
              <a:t>National presence</a:t>
            </a:r>
          </a:p>
        </p:txBody>
      </p:sp>
      <p:sp>
        <p:nvSpPr>
          <p:cNvPr id="39" name="Google Shape;1070;p36">
            <a:extLst>
              <a:ext uri="{FF2B5EF4-FFF2-40B4-BE49-F238E27FC236}">
                <a16:creationId xmlns:a16="http://schemas.microsoft.com/office/drawing/2014/main" id="{4542DFA4-26AB-5592-884F-5EB23726043E}"/>
              </a:ext>
            </a:extLst>
          </p:cNvPr>
          <p:cNvSpPr txBox="1">
            <a:spLocks/>
          </p:cNvSpPr>
          <p:nvPr/>
        </p:nvSpPr>
        <p:spPr>
          <a:xfrm>
            <a:off x="6551754" y="1217463"/>
            <a:ext cx="1878971" cy="3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marL="0" indent="0"/>
            <a:r>
              <a:rPr lang="en-US"/>
              <a:t>Ranking</a:t>
            </a:r>
          </a:p>
        </p:txBody>
      </p:sp>
      <p:grpSp>
        <p:nvGrpSpPr>
          <p:cNvPr id="40" name="Google Shape;1914;p58">
            <a:extLst>
              <a:ext uri="{FF2B5EF4-FFF2-40B4-BE49-F238E27FC236}">
                <a16:creationId xmlns:a16="http://schemas.microsoft.com/office/drawing/2014/main" id="{09BEE774-7C4E-2920-536C-C528FD1C0325}"/>
              </a:ext>
            </a:extLst>
          </p:cNvPr>
          <p:cNvGrpSpPr/>
          <p:nvPr/>
        </p:nvGrpSpPr>
        <p:grpSpPr>
          <a:xfrm rot="-5400000">
            <a:off x="5025392" y="3317732"/>
            <a:ext cx="2061135" cy="878942"/>
            <a:chOff x="2030321" y="2047009"/>
            <a:chExt cx="560700" cy="618600"/>
          </a:xfrm>
        </p:grpSpPr>
        <p:sp>
          <p:nvSpPr>
            <p:cNvPr id="41" name="Google Shape;1915;p58">
              <a:extLst>
                <a:ext uri="{FF2B5EF4-FFF2-40B4-BE49-F238E27FC236}">
                  <a16:creationId xmlns:a16="http://schemas.microsoft.com/office/drawing/2014/main" id="{0EE510C5-3059-1488-2EC8-9EBA71CD8BE5}"/>
                </a:ext>
              </a:extLst>
            </p:cNvPr>
            <p:cNvSpPr/>
            <p:nvPr/>
          </p:nvSpPr>
          <p:spPr>
            <a:xfrm rot="5400000">
              <a:off x="2001613" y="2076027"/>
              <a:ext cx="618300" cy="560400"/>
            </a:xfrm>
            <a:prstGeom prst="cube">
              <a:avLst>
                <a:gd name="adj" fmla="val 25000"/>
              </a:avLst>
            </a:prstGeom>
            <a:gradFill>
              <a:gsLst>
                <a:gs pos="0">
                  <a:schemeClr val="accent1"/>
                </a:gs>
                <a:gs pos="61000">
                  <a:schemeClr val="accent2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916;p58">
              <a:extLst>
                <a:ext uri="{FF2B5EF4-FFF2-40B4-BE49-F238E27FC236}">
                  <a16:creationId xmlns:a16="http://schemas.microsoft.com/office/drawing/2014/main" id="{35F10762-7A55-A545-9F5D-42204A55A813}"/>
                </a:ext>
              </a:extLst>
            </p:cNvPr>
            <p:cNvSpPr/>
            <p:nvPr/>
          </p:nvSpPr>
          <p:spPr>
            <a:xfrm rot="5400000">
              <a:off x="2001371" y="2075959"/>
              <a:ext cx="618600" cy="560700"/>
            </a:xfrm>
            <a:prstGeom prst="cube">
              <a:avLst>
                <a:gd name="adj" fmla="val 25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22000">
                  <a:schemeClr val="accent1"/>
                </a:gs>
                <a:gs pos="75000">
                  <a:srgbClr val="FFBFDE"/>
                </a:gs>
                <a:gs pos="100000">
                  <a:srgbClr val="FFFFFF">
                    <a:alpha val="0"/>
                  </a:srgbClr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" name="Google Shape;1917;p58">
            <a:extLst>
              <a:ext uri="{FF2B5EF4-FFF2-40B4-BE49-F238E27FC236}">
                <a16:creationId xmlns:a16="http://schemas.microsoft.com/office/drawing/2014/main" id="{647A74BF-E87D-5B2A-EE3B-BB827B02DCBE}"/>
              </a:ext>
            </a:extLst>
          </p:cNvPr>
          <p:cNvGrpSpPr/>
          <p:nvPr/>
        </p:nvGrpSpPr>
        <p:grpSpPr>
          <a:xfrm>
            <a:off x="7021977" y="1636776"/>
            <a:ext cx="878650" cy="3150105"/>
            <a:chOff x="6667574" y="3124052"/>
            <a:chExt cx="1272300" cy="1272975"/>
          </a:xfrm>
        </p:grpSpPr>
        <p:sp>
          <p:nvSpPr>
            <p:cNvPr id="44" name="Google Shape;1918;p58">
              <a:extLst>
                <a:ext uri="{FF2B5EF4-FFF2-40B4-BE49-F238E27FC236}">
                  <a16:creationId xmlns:a16="http://schemas.microsoft.com/office/drawing/2014/main" id="{5BBDBBB6-187F-C037-16EB-4527A2AD2915}"/>
                </a:ext>
              </a:extLst>
            </p:cNvPr>
            <p:cNvSpPr/>
            <p:nvPr/>
          </p:nvSpPr>
          <p:spPr>
            <a:xfrm rot="1622">
              <a:off x="6667619" y="3124352"/>
              <a:ext cx="1272000" cy="1272300"/>
            </a:xfrm>
            <a:prstGeom prst="can">
              <a:avLst>
                <a:gd name="adj" fmla="val 2500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919;p58">
              <a:extLst>
                <a:ext uri="{FF2B5EF4-FFF2-40B4-BE49-F238E27FC236}">
                  <a16:creationId xmlns:a16="http://schemas.microsoft.com/office/drawing/2014/main" id="{B2ED6CC6-AC58-8D45-9C1F-C4F6F6DEF928}"/>
                </a:ext>
              </a:extLst>
            </p:cNvPr>
            <p:cNvSpPr/>
            <p:nvPr/>
          </p:nvSpPr>
          <p:spPr>
            <a:xfrm rot="1621" flipH="1">
              <a:off x="6667574" y="3124426"/>
              <a:ext cx="1272300" cy="1272300"/>
            </a:xfrm>
            <a:prstGeom prst="can">
              <a:avLst>
                <a:gd name="adj" fmla="val 25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" name="Google Shape;1160;p40">
            <a:extLst>
              <a:ext uri="{FF2B5EF4-FFF2-40B4-BE49-F238E27FC236}">
                <a16:creationId xmlns:a16="http://schemas.microsoft.com/office/drawing/2014/main" id="{B64EA129-498C-52D2-369D-2A7CA388959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tx1"/>
                </a:solidFill>
              </a:rPr>
              <a:t>Motivations</a:t>
            </a:r>
            <a:endParaRPr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838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oogle Shape;1914;p58">
            <a:extLst>
              <a:ext uri="{FF2B5EF4-FFF2-40B4-BE49-F238E27FC236}">
                <a16:creationId xmlns:a16="http://schemas.microsoft.com/office/drawing/2014/main" id="{AF9C4B24-B5F8-6B2E-C29E-4EF3CA3C55FB}"/>
              </a:ext>
            </a:extLst>
          </p:cNvPr>
          <p:cNvGrpSpPr/>
          <p:nvPr/>
        </p:nvGrpSpPr>
        <p:grpSpPr>
          <a:xfrm rot="-5400000">
            <a:off x="1934529" y="3946915"/>
            <a:ext cx="764412" cy="878944"/>
            <a:chOff x="2030321" y="2047009"/>
            <a:chExt cx="560700" cy="618600"/>
          </a:xfrm>
        </p:grpSpPr>
        <p:sp>
          <p:nvSpPr>
            <p:cNvPr id="25" name="Google Shape;1915;p58">
              <a:extLst>
                <a:ext uri="{FF2B5EF4-FFF2-40B4-BE49-F238E27FC236}">
                  <a16:creationId xmlns:a16="http://schemas.microsoft.com/office/drawing/2014/main" id="{25AC48D2-2D82-AAB3-5625-BD7DAB0CF00D}"/>
                </a:ext>
              </a:extLst>
            </p:cNvPr>
            <p:cNvSpPr/>
            <p:nvPr/>
          </p:nvSpPr>
          <p:spPr>
            <a:xfrm rot="5400000">
              <a:off x="2001613" y="2076027"/>
              <a:ext cx="618300" cy="560400"/>
            </a:xfrm>
            <a:prstGeom prst="cube">
              <a:avLst>
                <a:gd name="adj" fmla="val 25000"/>
              </a:avLst>
            </a:prstGeom>
            <a:gradFill>
              <a:gsLst>
                <a:gs pos="0">
                  <a:schemeClr val="accent1"/>
                </a:gs>
                <a:gs pos="61000">
                  <a:schemeClr val="accent2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916;p58">
              <a:extLst>
                <a:ext uri="{FF2B5EF4-FFF2-40B4-BE49-F238E27FC236}">
                  <a16:creationId xmlns:a16="http://schemas.microsoft.com/office/drawing/2014/main" id="{F78B1F40-B3A5-AF1F-8CCB-EF9A2E82B317}"/>
                </a:ext>
              </a:extLst>
            </p:cNvPr>
            <p:cNvSpPr/>
            <p:nvPr/>
          </p:nvSpPr>
          <p:spPr>
            <a:xfrm rot="5400000">
              <a:off x="2001371" y="2075959"/>
              <a:ext cx="618600" cy="560700"/>
            </a:xfrm>
            <a:prstGeom prst="cube">
              <a:avLst>
                <a:gd name="adj" fmla="val 25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22000">
                  <a:schemeClr val="accent1"/>
                </a:gs>
                <a:gs pos="75000">
                  <a:srgbClr val="FFBFDE"/>
                </a:gs>
                <a:gs pos="100000">
                  <a:srgbClr val="FFFFFF">
                    <a:alpha val="0"/>
                  </a:srgbClr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" name="Google Shape;1917;p58">
            <a:extLst>
              <a:ext uri="{FF2B5EF4-FFF2-40B4-BE49-F238E27FC236}">
                <a16:creationId xmlns:a16="http://schemas.microsoft.com/office/drawing/2014/main" id="{0276FF0B-C2CF-05FA-8470-08A7034F6A28}"/>
              </a:ext>
            </a:extLst>
          </p:cNvPr>
          <p:cNvGrpSpPr/>
          <p:nvPr/>
        </p:nvGrpSpPr>
        <p:grpSpPr>
          <a:xfrm>
            <a:off x="3957324" y="2978248"/>
            <a:ext cx="878650" cy="1790015"/>
            <a:chOff x="6667574" y="3124052"/>
            <a:chExt cx="1272300" cy="1272975"/>
          </a:xfrm>
        </p:grpSpPr>
        <p:sp>
          <p:nvSpPr>
            <p:cNvPr id="33" name="Google Shape;1918;p58">
              <a:extLst>
                <a:ext uri="{FF2B5EF4-FFF2-40B4-BE49-F238E27FC236}">
                  <a16:creationId xmlns:a16="http://schemas.microsoft.com/office/drawing/2014/main" id="{FFEA04FC-6560-3601-178B-F55BD148855C}"/>
                </a:ext>
              </a:extLst>
            </p:cNvPr>
            <p:cNvSpPr/>
            <p:nvPr/>
          </p:nvSpPr>
          <p:spPr>
            <a:xfrm rot="1622">
              <a:off x="6667619" y="3124352"/>
              <a:ext cx="1272000" cy="1272300"/>
            </a:xfrm>
            <a:prstGeom prst="can">
              <a:avLst>
                <a:gd name="adj" fmla="val 2500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919;p58">
              <a:extLst>
                <a:ext uri="{FF2B5EF4-FFF2-40B4-BE49-F238E27FC236}">
                  <a16:creationId xmlns:a16="http://schemas.microsoft.com/office/drawing/2014/main" id="{639BB74F-2858-E3AE-A729-5D418BC5ED6C}"/>
                </a:ext>
              </a:extLst>
            </p:cNvPr>
            <p:cNvSpPr/>
            <p:nvPr/>
          </p:nvSpPr>
          <p:spPr>
            <a:xfrm rot="1621" flipH="1">
              <a:off x="6667574" y="3124426"/>
              <a:ext cx="1272300" cy="1272300"/>
            </a:xfrm>
            <a:prstGeom prst="can">
              <a:avLst>
                <a:gd name="adj" fmla="val 25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1070;p36">
            <a:extLst>
              <a:ext uri="{FF2B5EF4-FFF2-40B4-BE49-F238E27FC236}">
                <a16:creationId xmlns:a16="http://schemas.microsoft.com/office/drawing/2014/main" id="{8DC0676F-A7DF-5994-6036-3001F77D6BCA}"/>
              </a:ext>
            </a:extLst>
          </p:cNvPr>
          <p:cNvSpPr txBox="1">
            <a:spLocks/>
          </p:cNvSpPr>
          <p:nvPr/>
        </p:nvSpPr>
        <p:spPr>
          <a:xfrm>
            <a:off x="1518154" y="2978462"/>
            <a:ext cx="1625800" cy="3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marL="0" indent="0"/>
            <a:r>
              <a:rPr lang="en-US"/>
              <a:t>Lack of facilities content on the website</a:t>
            </a:r>
          </a:p>
        </p:txBody>
      </p:sp>
      <p:sp>
        <p:nvSpPr>
          <p:cNvPr id="37" name="Google Shape;1070;p36">
            <a:extLst>
              <a:ext uri="{FF2B5EF4-FFF2-40B4-BE49-F238E27FC236}">
                <a16:creationId xmlns:a16="http://schemas.microsoft.com/office/drawing/2014/main" id="{53434FAB-0EB0-6D41-0D82-0F5CC62B9345}"/>
              </a:ext>
            </a:extLst>
          </p:cNvPr>
          <p:cNvSpPr txBox="1">
            <a:spLocks/>
          </p:cNvSpPr>
          <p:nvPr/>
        </p:nvSpPr>
        <p:spPr>
          <a:xfrm>
            <a:off x="3392945" y="2198862"/>
            <a:ext cx="2007262" cy="3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marL="0" indent="0"/>
            <a:r>
              <a:rPr lang="en-US"/>
              <a:t>Not much housing information</a:t>
            </a:r>
          </a:p>
        </p:txBody>
      </p:sp>
      <p:sp>
        <p:nvSpPr>
          <p:cNvPr id="38" name="Google Shape;1070;p36">
            <a:extLst>
              <a:ext uri="{FF2B5EF4-FFF2-40B4-BE49-F238E27FC236}">
                <a16:creationId xmlns:a16="http://schemas.microsoft.com/office/drawing/2014/main" id="{C29BC183-D295-DC0F-43F7-8BFCC9438F7E}"/>
              </a:ext>
            </a:extLst>
          </p:cNvPr>
          <p:cNvSpPr txBox="1">
            <a:spLocks/>
          </p:cNvSpPr>
          <p:nvPr/>
        </p:nvSpPr>
        <p:spPr>
          <a:xfrm>
            <a:off x="5757990" y="1388560"/>
            <a:ext cx="1565835" cy="3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ssistant"/>
              <a:buNone/>
              <a:defRPr sz="1600" b="0" i="0" u="none" strike="noStrike" cap="none">
                <a:solidFill>
                  <a:schemeClr val="lt2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marL="0" indent="0"/>
            <a:r>
              <a:rPr lang="en-US"/>
              <a:t>High price along with better ranking</a:t>
            </a:r>
          </a:p>
        </p:txBody>
      </p:sp>
      <p:grpSp>
        <p:nvGrpSpPr>
          <p:cNvPr id="40" name="Google Shape;1914;p58">
            <a:extLst>
              <a:ext uri="{FF2B5EF4-FFF2-40B4-BE49-F238E27FC236}">
                <a16:creationId xmlns:a16="http://schemas.microsoft.com/office/drawing/2014/main" id="{09BEE774-7C4E-2920-536C-C528FD1C0325}"/>
              </a:ext>
            </a:extLst>
          </p:cNvPr>
          <p:cNvGrpSpPr/>
          <p:nvPr/>
        </p:nvGrpSpPr>
        <p:grpSpPr>
          <a:xfrm rot="-5400000">
            <a:off x="5172037" y="2959485"/>
            <a:ext cx="2737976" cy="878942"/>
            <a:chOff x="2030321" y="2047009"/>
            <a:chExt cx="560700" cy="618600"/>
          </a:xfrm>
        </p:grpSpPr>
        <p:sp>
          <p:nvSpPr>
            <p:cNvPr id="41" name="Google Shape;1915;p58">
              <a:extLst>
                <a:ext uri="{FF2B5EF4-FFF2-40B4-BE49-F238E27FC236}">
                  <a16:creationId xmlns:a16="http://schemas.microsoft.com/office/drawing/2014/main" id="{0EE510C5-3059-1488-2EC8-9EBA71CD8BE5}"/>
                </a:ext>
              </a:extLst>
            </p:cNvPr>
            <p:cNvSpPr/>
            <p:nvPr/>
          </p:nvSpPr>
          <p:spPr>
            <a:xfrm rot="5400000">
              <a:off x="2001613" y="2076027"/>
              <a:ext cx="618300" cy="560400"/>
            </a:xfrm>
            <a:prstGeom prst="cube">
              <a:avLst>
                <a:gd name="adj" fmla="val 25000"/>
              </a:avLst>
            </a:prstGeom>
            <a:gradFill>
              <a:gsLst>
                <a:gs pos="0">
                  <a:schemeClr val="accent1"/>
                </a:gs>
                <a:gs pos="61000">
                  <a:schemeClr val="accent2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916;p58">
              <a:extLst>
                <a:ext uri="{FF2B5EF4-FFF2-40B4-BE49-F238E27FC236}">
                  <a16:creationId xmlns:a16="http://schemas.microsoft.com/office/drawing/2014/main" id="{35F10762-7A55-A545-9F5D-42204A55A813}"/>
                </a:ext>
              </a:extLst>
            </p:cNvPr>
            <p:cNvSpPr/>
            <p:nvPr/>
          </p:nvSpPr>
          <p:spPr>
            <a:xfrm rot="5400000">
              <a:off x="2001371" y="2075959"/>
              <a:ext cx="618600" cy="560700"/>
            </a:xfrm>
            <a:prstGeom prst="cube">
              <a:avLst>
                <a:gd name="adj" fmla="val 25000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22000">
                  <a:schemeClr val="accent1"/>
                </a:gs>
                <a:gs pos="75000">
                  <a:srgbClr val="FFBFDE"/>
                </a:gs>
                <a:gs pos="100000">
                  <a:srgbClr val="FFFFFF">
                    <a:alpha val="0"/>
                  </a:srgbClr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" name="Google Shape;1160;p40">
            <a:extLst>
              <a:ext uri="{FF2B5EF4-FFF2-40B4-BE49-F238E27FC236}">
                <a16:creationId xmlns:a16="http://schemas.microsoft.com/office/drawing/2014/main" id="{B64EA129-498C-52D2-369D-2A7CA388959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tx1"/>
                </a:solidFill>
              </a:rPr>
              <a:t>Hurdles</a:t>
            </a:r>
            <a:endParaRPr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940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6" name="Google Shape;1066;p36"/>
          <p:cNvGrpSpPr/>
          <p:nvPr/>
        </p:nvGrpSpPr>
        <p:grpSpPr>
          <a:xfrm rot="1800383">
            <a:off x="3737572" y="1027465"/>
            <a:ext cx="1668850" cy="1668834"/>
            <a:chOff x="4444771" y="-1051537"/>
            <a:chExt cx="1590900" cy="1591037"/>
          </a:xfrm>
        </p:grpSpPr>
        <p:sp>
          <p:nvSpPr>
            <p:cNvPr id="1067" name="Google Shape;1067;p36"/>
            <p:cNvSpPr/>
            <p:nvPr/>
          </p:nvSpPr>
          <p:spPr>
            <a:xfrm>
              <a:off x="4444800" y="-1051100"/>
              <a:ext cx="1590600" cy="159060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36"/>
            <p:cNvSpPr/>
            <p:nvPr/>
          </p:nvSpPr>
          <p:spPr>
            <a:xfrm rot="-5400000">
              <a:off x="4444771" y="-1051537"/>
              <a:ext cx="1590900" cy="15909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69" name="Google Shape;1069;p36"/>
          <p:cNvSpPr txBox="1">
            <a:spLocks noGrp="1"/>
          </p:cNvSpPr>
          <p:nvPr>
            <p:ph type="title"/>
          </p:nvPr>
        </p:nvSpPr>
        <p:spPr>
          <a:xfrm>
            <a:off x="1783350" y="2627425"/>
            <a:ext cx="5577300" cy="68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Recommendations</a:t>
            </a:r>
            <a:endParaRPr/>
          </a:p>
        </p:txBody>
      </p:sp>
      <p:sp>
        <p:nvSpPr>
          <p:cNvPr id="1070" name="Google Shape;1070;p36"/>
          <p:cNvSpPr txBox="1">
            <a:spLocks noGrp="1"/>
          </p:cNvSpPr>
          <p:nvPr>
            <p:ph type="subTitle" idx="1"/>
          </p:nvPr>
        </p:nvSpPr>
        <p:spPr>
          <a:xfrm>
            <a:off x="1928236" y="3418838"/>
            <a:ext cx="5305478" cy="3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/>
            <a:r>
              <a:rPr lang="en-US"/>
              <a:t>To maintain Audencia's position of being the best</a:t>
            </a:r>
            <a:endParaRPr/>
          </a:p>
        </p:txBody>
      </p:sp>
      <p:sp>
        <p:nvSpPr>
          <p:cNvPr id="1071" name="Google Shape;1071;p36"/>
          <p:cNvSpPr txBox="1">
            <a:spLocks noGrp="1"/>
          </p:cNvSpPr>
          <p:nvPr>
            <p:ph type="title" idx="2"/>
          </p:nvPr>
        </p:nvSpPr>
        <p:spPr>
          <a:xfrm>
            <a:off x="3744125" y="1513600"/>
            <a:ext cx="1673700" cy="69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04322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Google Shape;1035;p35"/>
          <p:cNvSpPr txBox="1">
            <a:spLocks noGrp="1"/>
          </p:cNvSpPr>
          <p:nvPr>
            <p:ph type="title"/>
          </p:nvPr>
        </p:nvSpPr>
        <p:spPr>
          <a:xfrm>
            <a:off x="1162800" y="182884"/>
            <a:ext cx="7365380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The </a:t>
            </a:r>
            <a:r>
              <a:rPr lang="en" sz="3200">
                <a:solidFill>
                  <a:schemeClr val="accent1">
                    <a:lumMod val="75000"/>
                  </a:schemeClr>
                </a:solidFill>
              </a:rPr>
              <a:t>feasible </a:t>
            </a:r>
            <a:r>
              <a:rPr lang="en" sz="3200"/>
              <a:t>recommendations</a:t>
            </a:r>
            <a:endParaRPr sz="3200"/>
          </a:p>
        </p:txBody>
      </p:sp>
      <p:grpSp>
        <p:nvGrpSpPr>
          <p:cNvPr id="10" name="Google Shape;1122;p39">
            <a:extLst>
              <a:ext uri="{FF2B5EF4-FFF2-40B4-BE49-F238E27FC236}">
                <a16:creationId xmlns:a16="http://schemas.microsoft.com/office/drawing/2014/main" id="{0759EF05-BFE0-5F9F-2FAA-A6FCD662AF9C}"/>
              </a:ext>
            </a:extLst>
          </p:cNvPr>
          <p:cNvGrpSpPr/>
          <p:nvPr/>
        </p:nvGrpSpPr>
        <p:grpSpPr>
          <a:xfrm>
            <a:off x="1728906" y="965654"/>
            <a:ext cx="907222" cy="907222"/>
            <a:chOff x="4265803" y="-1230265"/>
            <a:chExt cx="1948500" cy="1948500"/>
          </a:xfrm>
        </p:grpSpPr>
        <p:sp>
          <p:nvSpPr>
            <p:cNvPr id="11" name="Google Shape;1123;p39">
              <a:extLst>
                <a:ext uri="{FF2B5EF4-FFF2-40B4-BE49-F238E27FC236}">
                  <a16:creationId xmlns:a16="http://schemas.microsoft.com/office/drawing/2014/main" id="{36165D20-66F7-4197-936E-7EFA1359F80A}"/>
                </a:ext>
              </a:extLst>
            </p:cNvPr>
            <p:cNvSpPr/>
            <p:nvPr/>
          </p:nvSpPr>
          <p:spPr>
            <a:xfrm>
              <a:off x="4444800" y="-1051100"/>
              <a:ext cx="1590600" cy="15906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61000">
                  <a:schemeClr val="accent2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124;p39">
              <a:extLst>
                <a:ext uri="{FF2B5EF4-FFF2-40B4-BE49-F238E27FC236}">
                  <a16:creationId xmlns:a16="http://schemas.microsoft.com/office/drawing/2014/main" id="{4DD19AED-17C1-891C-68F0-23123079A100}"/>
                </a:ext>
              </a:extLst>
            </p:cNvPr>
            <p:cNvSpPr/>
            <p:nvPr/>
          </p:nvSpPr>
          <p:spPr>
            <a:xfrm rot="6300353">
              <a:off x="4444628" y="-1051440"/>
              <a:ext cx="1590849" cy="1590849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17000">
                  <a:srgbClr val="FFFFFF">
                    <a:alpha val="0"/>
                  </a:srgbClr>
                </a:gs>
                <a:gs pos="54000">
                  <a:schemeClr val="accent1"/>
                </a:gs>
                <a:gs pos="91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6AD3740A-D760-D622-415D-FB47AB4326D4}"/>
              </a:ext>
            </a:extLst>
          </p:cNvPr>
          <p:cNvGrpSpPr/>
          <p:nvPr/>
        </p:nvGrpSpPr>
        <p:grpSpPr>
          <a:xfrm>
            <a:off x="1162800" y="1125167"/>
            <a:ext cx="8521696" cy="690415"/>
            <a:chOff x="1162800" y="1125167"/>
            <a:chExt cx="8521696" cy="690415"/>
          </a:xfrm>
        </p:grpSpPr>
        <p:sp>
          <p:nvSpPr>
            <p:cNvPr id="8" name="Google Shape;1120;p39">
              <a:extLst>
                <a:ext uri="{FF2B5EF4-FFF2-40B4-BE49-F238E27FC236}">
                  <a16:creationId xmlns:a16="http://schemas.microsoft.com/office/drawing/2014/main" id="{4425B97A-C219-1CFF-238A-9721B279FF03}"/>
                </a:ext>
              </a:extLst>
            </p:cNvPr>
            <p:cNvSpPr txBox="1">
              <a:spLocks/>
            </p:cNvSpPr>
            <p:nvPr/>
          </p:nvSpPr>
          <p:spPr>
            <a:xfrm>
              <a:off x="2866096" y="1208382"/>
              <a:ext cx="6818400" cy="60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defPPr>
              <a:lvl1pPr marL="0" indent="0" algn="ctr">
                <a:buClr>
                  <a:schemeClr val="dk1"/>
                </a:buClr>
                <a:buSzPts val="1400"/>
                <a:buFont typeface="Assistant"/>
                <a:buNone/>
                <a:defRPr sz="1600">
                  <a:solidFill>
                    <a:schemeClr val="dk1"/>
                  </a:solidFill>
                  <a:latin typeface="Darker Grotesque"/>
                  <a:ea typeface="Darker Grotesque"/>
                  <a:cs typeface="Darker Grotesque"/>
                </a:defRPr>
              </a:lvl1pPr>
              <a:lvl2pPr marL="914400" indent="-330200">
                <a:buClr>
                  <a:schemeClr val="dk1"/>
                </a:buClr>
                <a:buSzPts val="1400"/>
                <a:buFont typeface="Assistant"/>
                <a:buNone/>
                <a:defRPr sz="1600">
                  <a:solidFill>
                    <a:schemeClr val="dk1"/>
                  </a:solidFill>
                  <a:latin typeface="Assistant"/>
                  <a:ea typeface="Assistant"/>
                  <a:cs typeface="Assistant"/>
                </a:defRPr>
              </a:lvl2pPr>
              <a:lvl3pPr marL="1371600" indent="-330200">
                <a:buClr>
                  <a:schemeClr val="dk1"/>
                </a:buClr>
                <a:buSzPts val="1400"/>
                <a:buFont typeface="Assistant"/>
                <a:buNone/>
                <a:defRPr sz="1600">
                  <a:solidFill>
                    <a:schemeClr val="dk1"/>
                  </a:solidFill>
                  <a:latin typeface="Assistant"/>
                  <a:ea typeface="Assistant"/>
                  <a:cs typeface="Assistant"/>
                </a:defRPr>
              </a:lvl3pPr>
              <a:lvl4pPr marL="1828800" indent="-330200">
                <a:buClr>
                  <a:schemeClr val="dk1"/>
                </a:buClr>
                <a:buSzPts val="1400"/>
                <a:buFont typeface="Assistant"/>
                <a:buNone/>
                <a:defRPr sz="1600">
                  <a:solidFill>
                    <a:schemeClr val="dk1"/>
                  </a:solidFill>
                  <a:latin typeface="Assistant"/>
                  <a:ea typeface="Assistant"/>
                  <a:cs typeface="Assistant"/>
                </a:defRPr>
              </a:lvl4pPr>
              <a:lvl5pPr marL="2286000" indent="-330200">
                <a:buClr>
                  <a:schemeClr val="dk1"/>
                </a:buClr>
                <a:buSzPts val="1400"/>
                <a:buFont typeface="Assistant"/>
                <a:buNone/>
                <a:defRPr sz="1600">
                  <a:solidFill>
                    <a:schemeClr val="dk1"/>
                  </a:solidFill>
                  <a:latin typeface="Assistant"/>
                  <a:ea typeface="Assistant"/>
                  <a:cs typeface="Assistant"/>
                </a:defRPr>
              </a:lvl5pPr>
              <a:lvl6pPr marL="2743200" indent="-330200">
                <a:buClr>
                  <a:schemeClr val="dk1"/>
                </a:buClr>
                <a:buSzPts val="1400"/>
                <a:buFont typeface="Assistant"/>
                <a:buNone/>
                <a:defRPr sz="1600">
                  <a:solidFill>
                    <a:schemeClr val="dk1"/>
                  </a:solidFill>
                  <a:latin typeface="Assistant"/>
                  <a:ea typeface="Assistant"/>
                  <a:cs typeface="Assistant"/>
                </a:defRPr>
              </a:lvl6pPr>
              <a:lvl7pPr marL="3200400" indent="-330200">
                <a:buClr>
                  <a:schemeClr val="dk1"/>
                </a:buClr>
                <a:buSzPts val="1400"/>
                <a:buFont typeface="Assistant"/>
                <a:buNone/>
                <a:defRPr sz="1600">
                  <a:solidFill>
                    <a:schemeClr val="dk1"/>
                  </a:solidFill>
                  <a:latin typeface="Assistant"/>
                  <a:ea typeface="Assistant"/>
                  <a:cs typeface="Assistant"/>
                </a:defRPr>
              </a:lvl7pPr>
              <a:lvl8pPr marL="3657600" indent="-330200">
                <a:buClr>
                  <a:schemeClr val="dk1"/>
                </a:buClr>
                <a:buSzPts val="1400"/>
                <a:buFont typeface="Assistant"/>
                <a:buNone/>
                <a:defRPr sz="1600">
                  <a:solidFill>
                    <a:schemeClr val="dk1"/>
                  </a:solidFill>
                  <a:latin typeface="Assistant"/>
                  <a:ea typeface="Assistant"/>
                  <a:cs typeface="Assistant"/>
                </a:defRPr>
              </a:lvl8pPr>
              <a:lvl9pPr marL="4114800" indent="-330200">
                <a:buClr>
                  <a:schemeClr val="dk1"/>
                </a:buClr>
                <a:buSzPts val="1400"/>
                <a:buFont typeface="Assistant"/>
                <a:buNone/>
                <a:defRPr sz="1600">
                  <a:solidFill>
                    <a:schemeClr val="dk1"/>
                  </a:solidFill>
                  <a:latin typeface="Assistant"/>
                  <a:ea typeface="Assistant"/>
                  <a:cs typeface="Assistant"/>
                </a:defRPr>
              </a:lvl9pPr>
            </a:lstStyle>
            <a:p>
              <a:pPr algn="l"/>
              <a:r>
                <a:rPr lang="en-US" b="1"/>
                <a:t>Provide More Assistance in Terms of Accommodations </a:t>
              </a:r>
            </a:p>
          </p:txBody>
        </p:sp>
        <p:sp>
          <p:nvSpPr>
            <p:cNvPr id="9" name="Google Shape;1121;p39">
              <a:extLst>
                <a:ext uri="{FF2B5EF4-FFF2-40B4-BE49-F238E27FC236}">
                  <a16:creationId xmlns:a16="http://schemas.microsoft.com/office/drawing/2014/main" id="{18484E24-DFD9-7CFE-09E4-FA0D8F4B5050}"/>
                </a:ext>
              </a:extLst>
            </p:cNvPr>
            <p:cNvSpPr txBox="1">
              <a:spLocks/>
            </p:cNvSpPr>
            <p:nvPr/>
          </p:nvSpPr>
          <p:spPr>
            <a:xfrm>
              <a:off x="1162800" y="1125167"/>
              <a:ext cx="647032" cy="5638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defPPr>
              <a:lvl1pPr marL="0" indent="0" algn="ctr">
                <a:buClr>
                  <a:schemeClr val="dk1"/>
                </a:buClr>
                <a:buSzPts val="2000"/>
                <a:buFont typeface="Croissant One"/>
                <a:buNone/>
                <a:defRPr sz="1800" b="1">
                  <a:solidFill>
                    <a:schemeClr val="dk1"/>
                  </a:solidFill>
                  <a:latin typeface="Anybody"/>
                  <a:ea typeface="Anybody"/>
                  <a:cs typeface="Anybody"/>
                </a:defRPr>
              </a:lvl1pPr>
              <a:lvl2pPr marL="914400" indent="-330200">
                <a:buClr>
                  <a:schemeClr val="dk1"/>
                </a:buClr>
                <a:buSzPts val="2000"/>
                <a:buFont typeface="Croissant One"/>
                <a:buNone/>
                <a:defRPr sz="2000">
                  <a:solidFill>
                    <a:schemeClr val="dk1"/>
                  </a:solidFill>
                  <a:latin typeface="Croissant One"/>
                  <a:ea typeface="Croissant One"/>
                  <a:cs typeface="Croissant One"/>
                </a:defRPr>
              </a:lvl2pPr>
              <a:lvl3pPr marL="1371600" indent="-330200">
                <a:buClr>
                  <a:schemeClr val="dk1"/>
                </a:buClr>
                <a:buSzPts val="2000"/>
                <a:buFont typeface="Croissant One"/>
                <a:buNone/>
                <a:defRPr sz="2000">
                  <a:solidFill>
                    <a:schemeClr val="dk1"/>
                  </a:solidFill>
                  <a:latin typeface="Croissant One"/>
                  <a:ea typeface="Croissant One"/>
                  <a:cs typeface="Croissant One"/>
                </a:defRPr>
              </a:lvl3pPr>
              <a:lvl4pPr marL="1828800" indent="-330200">
                <a:buClr>
                  <a:schemeClr val="dk1"/>
                </a:buClr>
                <a:buSzPts val="2000"/>
                <a:buFont typeface="Croissant One"/>
                <a:buNone/>
                <a:defRPr sz="2000">
                  <a:solidFill>
                    <a:schemeClr val="dk1"/>
                  </a:solidFill>
                  <a:latin typeface="Croissant One"/>
                  <a:ea typeface="Croissant One"/>
                  <a:cs typeface="Croissant One"/>
                </a:defRPr>
              </a:lvl4pPr>
              <a:lvl5pPr marL="2286000" indent="-330200">
                <a:buClr>
                  <a:schemeClr val="dk1"/>
                </a:buClr>
                <a:buSzPts val="2000"/>
                <a:buFont typeface="Croissant One"/>
                <a:buNone/>
                <a:defRPr sz="2000">
                  <a:solidFill>
                    <a:schemeClr val="dk1"/>
                  </a:solidFill>
                  <a:latin typeface="Croissant One"/>
                  <a:ea typeface="Croissant One"/>
                  <a:cs typeface="Croissant One"/>
                </a:defRPr>
              </a:lvl5pPr>
              <a:lvl6pPr marL="2743200" indent="-330200">
                <a:buClr>
                  <a:schemeClr val="dk1"/>
                </a:buClr>
                <a:buSzPts val="2000"/>
                <a:buFont typeface="Croissant One"/>
                <a:buNone/>
                <a:defRPr sz="2000">
                  <a:solidFill>
                    <a:schemeClr val="dk1"/>
                  </a:solidFill>
                  <a:latin typeface="Croissant One"/>
                  <a:ea typeface="Croissant One"/>
                  <a:cs typeface="Croissant One"/>
                </a:defRPr>
              </a:lvl6pPr>
              <a:lvl7pPr marL="3200400" indent="-330200">
                <a:buClr>
                  <a:schemeClr val="dk1"/>
                </a:buClr>
                <a:buSzPts val="2000"/>
                <a:buFont typeface="Croissant One"/>
                <a:buNone/>
                <a:defRPr sz="2000">
                  <a:solidFill>
                    <a:schemeClr val="dk1"/>
                  </a:solidFill>
                  <a:latin typeface="Croissant One"/>
                  <a:ea typeface="Croissant One"/>
                  <a:cs typeface="Croissant One"/>
                </a:defRPr>
              </a:lvl7pPr>
              <a:lvl8pPr marL="3657600" indent="-330200">
                <a:buClr>
                  <a:schemeClr val="dk1"/>
                </a:buClr>
                <a:buSzPts val="2000"/>
                <a:buFont typeface="Croissant One"/>
                <a:buNone/>
                <a:defRPr sz="2000">
                  <a:solidFill>
                    <a:schemeClr val="dk1"/>
                  </a:solidFill>
                  <a:latin typeface="Croissant One"/>
                  <a:ea typeface="Croissant One"/>
                  <a:cs typeface="Croissant One"/>
                </a:defRPr>
              </a:lvl8pPr>
              <a:lvl9pPr marL="4114800" indent="-330200">
                <a:buClr>
                  <a:schemeClr val="dk1"/>
                </a:buClr>
                <a:buSzPts val="2000"/>
                <a:buFont typeface="Croissant One"/>
                <a:buNone/>
                <a:defRPr sz="2000">
                  <a:solidFill>
                    <a:schemeClr val="dk1"/>
                  </a:solidFill>
                  <a:latin typeface="Croissant One"/>
                  <a:ea typeface="Croissant One"/>
                  <a:cs typeface="Croissant One"/>
                </a:defRPr>
              </a:lvl9pPr>
            </a:lstStyle>
            <a:p>
              <a:r>
                <a:rPr lang="en-US" sz="2400" dirty="0"/>
                <a:t>1</a:t>
              </a:r>
            </a:p>
          </p:txBody>
        </p:sp>
        <p:grpSp>
          <p:nvGrpSpPr>
            <p:cNvPr id="22" name="Google Shape;1134;p39">
              <a:extLst>
                <a:ext uri="{FF2B5EF4-FFF2-40B4-BE49-F238E27FC236}">
                  <a16:creationId xmlns:a16="http://schemas.microsoft.com/office/drawing/2014/main" id="{B4D502FE-2A39-26CD-3B5D-5A44E08B0F1C}"/>
                </a:ext>
              </a:extLst>
            </p:cNvPr>
            <p:cNvGrpSpPr/>
            <p:nvPr/>
          </p:nvGrpSpPr>
          <p:grpSpPr>
            <a:xfrm>
              <a:off x="2029123" y="1233243"/>
              <a:ext cx="288437" cy="371995"/>
              <a:chOff x="1794913" y="1425875"/>
              <a:chExt cx="333800" cy="430500"/>
            </a:xfrm>
          </p:grpSpPr>
          <p:sp>
            <p:nvSpPr>
              <p:cNvPr id="23" name="Google Shape;1135;p39">
                <a:extLst>
                  <a:ext uri="{FF2B5EF4-FFF2-40B4-BE49-F238E27FC236}">
                    <a16:creationId xmlns:a16="http://schemas.microsoft.com/office/drawing/2014/main" id="{C0C80314-7A64-15A3-FEEA-7A211F43C1A8}"/>
                  </a:ext>
                </a:extLst>
              </p:cNvPr>
              <p:cNvSpPr/>
              <p:nvPr/>
            </p:nvSpPr>
            <p:spPr>
              <a:xfrm>
                <a:off x="1870588" y="1425875"/>
                <a:ext cx="25250" cy="102600"/>
              </a:xfrm>
              <a:custGeom>
                <a:avLst/>
                <a:gdLst/>
                <a:ahLst/>
                <a:cxnLst/>
                <a:rect l="l" t="t" r="r" b="b"/>
                <a:pathLst>
                  <a:path w="1010" h="4104" extrusionOk="0">
                    <a:moveTo>
                      <a:pt x="1" y="0"/>
                    </a:moveTo>
                    <a:lnTo>
                      <a:pt x="1" y="4103"/>
                    </a:lnTo>
                    <a:lnTo>
                      <a:pt x="1009" y="4103"/>
                    </a:lnTo>
                    <a:lnTo>
                      <a:pt x="1009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1136;p39">
                <a:extLst>
                  <a:ext uri="{FF2B5EF4-FFF2-40B4-BE49-F238E27FC236}">
                    <a16:creationId xmlns:a16="http://schemas.microsoft.com/office/drawing/2014/main" id="{946F78AD-6F6E-A455-E58D-1CA22617139C}"/>
                  </a:ext>
                </a:extLst>
              </p:cNvPr>
              <p:cNvSpPr/>
              <p:nvPr/>
            </p:nvSpPr>
            <p:spPr>
              <a:xfrm>
                <a:off x="1921038" y="1425875"/>
                <a:ext cx="25250" cy="102600"/>
              </a:xfrm>
              <a:custGeom>
                <a:avLst/>
                <a:gdLst/>
                <a:ahLst/>
                <a:cxnLst/>
                <a:rect l="l" t="t" r="r" b="b"/>
                <a:pathLst>
                  <a:path w="1010" h="4104" extrusionOk="0">
                    <a:moveTo>
                      <a:pt x="0" y="0"/>
                    </a:moveTo>
                    <a:lnTo>
                      <a:pt x="0" y="4103"/>
                    </a:lnTo>
                    <a:lnTo>
                      <a:pt x="1009" y="4103"/>
                    </a:lnTo>
                    <a:lnTo>
                      <a:pt x="1009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137;p39">
                <a:extLst>
                  <a:ext uri="{FF2B5EF4-FFF2-40B4-BE49-F238E27FC236}">
                    <a16:creationId xmlns:a16="http://schemas.microsoft.com/office/drawing/2014/main" id="{99216881-AC80-77F7-FF96-237F0CC7C010}"/>
                  </a:ext>
                </a:extLst>
              </p:cNvPr>
              <p:cNvSpPr/>
              <p:nvPr/>
            </p:nvSpPr>
            <p:spPr>
              <a:xfrm>
                <a:off x="1971488" y="1425875"/>
                <a:ext cx="25250" cy="102600"/>
              </a:xfrm>
              <a:custGeom>
                <a:avLst/>
                <a:gdLst/>
                <a:ahLst/>
                <a:cxnLst/>
                <a:rect l="l" t="t" r="r" b="b"/>
                <a:pathLst>
                  <a:path w="1010" h="4104" extrusionOk="0">
                    <a:moveTo>
                      <a:pt x="0" y="0"/>
                    </a:moveTo>
                    <a:lnTo>
                      <a:pt x="0" y="4103"/>
                    </a:lnTo>
                    <a:lnTo>
                      <a:pt x="1009" y="4103"/>
                    </a:lnTo>
                    <a:lnTo>
                      <a:pt x="1009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1138;p39">
                <a:extLst>
                  <a:ext uri="{FF2B5EF4-FFF2-40B4-BE49-F238E27FC236}">
                    <a16:creationId xmlns:a16="http://schemas.microsoft.com/office/drawing/2014/main" id="{927B6CC0-342A-8A59-720E-7D7AFDCD787A}"/>
                  </a:ext>
                </a:extLst>
              </p:cNvPr>
              <p:cNvSpPr/>
              <p:nvPr/>
            </p:nvSpPr>
            <p:spPr>
              <a:xfrm>
                <a:off x="2021938" y="1425875"/>
                <a:ext cx="25250" cy="102600"/>
              </a:xfrm>
              <a:custGeom>
                <a:avLst/>
                <a:gdLst/>
                <a:ahLst/>
                <a:cxnLst/>
                <a:rect l="l" t="t" r="r" b="b"/>
                <a:pathLst>
                  <a:path w="1010" h="4104" extrusionOk="0">
                    <a:moveTo>
                      <a:pt x="0" y="0"/>
                    </a:moveTo>
                    <a:lnTo>
                      <a:pt x="0" y="4103"/>
                    </a:lnTo>
                    <a:lnTo>
                      <a:pt x="1009" y="4103"/>
                    </a:lnTo>
                    <a:lnTo>
                      <a:pt x="1009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139;p39">
                <a:extLst>
                  <a:ext uri="{FF2B5EF4-FFF2-40B4-BE49-F238E27FC236}">
                    <a16:creationId xmlns:a16="http://schemas.microsoft.com/office/drawing/2014/main" id="{2D31208A-3567-E802-54B1-E7719DAD2DBE}"/>
                  </a:ext>
                </a:extLst>
              </p:cNvPr>
              <p:cNvSpPr/>
              <p:nvPr/>
            </p:nvSpPr>
            <p:spPr>
              <a:xfrm>
                <a:off x="2072388" y="1425875"/>
                <a:ext cx="56325" cy="102600"/>
              </a:xfrm>
              <a:custGeom>
                <a:avLst/>
                <a:gdLst/>
                <a:ahLst/>
                <a:cxnLst/>
                <a:rect l="l" t="t" r="r" b="b"/>
                <a:pathLst>
                  <a:path w="2253" h="4104" extrusionOk="0">
                    <a:moveTo>
                      <a:pt x="0" y="0"/>
                    </a:moveTo>
                    <a:lnTo>
                      <a:pt x="0" y="4103"/>
                    </a:lnTo>
                    <a:lnTo>
                      <a:pt x="1130" y="4103"/>
                    </a:lnTo>
                    <a:cubicBezTo>
                      <a:pt x="1749" y="4103"/>
                      <a:pt x="2252" y="3600"/>
                      <a:pt x="2252" y="2981"/>
                    </a:cubicBezTo>
                    <a:lnTo>
                      <a:pt x="2252" y="1125"/>
                    </a:lnTo>
                    <a:cubicBezTo>
                      <a:pt x="2252" y="503"/>
                      <a:pt x="1749" y="0"/>
                      <a:pt x="113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1140;p39">
                <a:extLst>
                  <a:ext uri="{FF2B5EF4-FFF2-40B4-BE49-F238E27FC236}">
                    <a16:creationId xmlns:a16="http://schemas.microsoft.com/office/drawing/2014/main" id="{A59F6CB8-5B0C-3EAB-2927-2B73AC986A31}"/>
                  </a:ext>
                </a:extLst>
              </p:cNvPr>
              <p:cNvSpPr/>
              <p:nvPr/>
            </p:nvSpPr>
            <p:spPr>
              <a:xfrm>
                <a:off x="1794913" y="1425875"/>
                <a:ext cx="50475" cy="102600"/>
              </a:xfrm>
              <a:custGeom>
                <a:avLst/>
                <a:gdLst/>
                <a:ahLst/>
                <a:cxnLst/>
                <a:rect l="l" t="t" r="r" b="b"/>
                <a:pathLst>
                  <a:path w="2019" h="4104" extrusionOk="0">
                    <a:moveTo>
                      <a:pt x="1123" y="0"/>
                    </a:moveTo>
                    <a:cubicBezTo>
                      <a:pt x="504" y="0"/>
                      <a:pt x="1" y="503"/>
                      <a:pt x="1" y="1125"/>
                    </a:cubicBezTo>
                    <a:lnTo>
                      <a:pt x="1" y="2981"/>
                    </a:lnTo>
                    <a:cubicBezTo>
                      <a:pt x="1" y="3600"/>
                      <a:pt x="504" y="4103"/>
                      <a:pt x="1123" y="4103"/>
                    </a:cubicBezTo>
                    <a:lnTo>
                      <a:pt x="2019" y="4103"/>
                    </a:lnTo>
                    <a:lnTo>
                      <a:pt x="2019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1141;p39">
                <a:extLst>
                  <a:ext uri="{FF2B5EF4-FFF2-40B4-BE49-F238E27FC236}">
                    <a16:creationId xmlns:a16="http://schemas.microsoft.com/office/drawing/2014/main" id="{8ED6609C-C289-B43E-E300-F276CB49EC4D}"/>
                  </a:ext>
                </a:extLst>
              </p:cNvPr>
              <p:cNvSpPr/>
              <p:nvPr/>
            </p:nvSpPr>
            <p:spPr>
              <a:xfrm>
                <a:off x="1878788" y="1627325"/>
                <a:ext cx="159925" cy="153850"/>
              </a:xfrm>
              <a:custGeom>
                <a:avLst/>
                <a:gdLst/>
                <a:ahLst/>
                <a:cxnLst/>
                <a:rect l="l" t="t" r="r" b="b"/>
                <a:pathLst>
                  <a:path w="6397" h="6154" extrusionOk="0">
                    <a:moveTo>
                      <a:pt x="2277" y="1579"/>
                    </a:moveTo>
                    <a:cubicBezTo>
                      <a:pt x="2726" y="1579"/>
                      <a:pt x="2952" y="2123"/>
                      <a:pt x="2635" y="2440"/>
                    </a:cubicBezTo>
                    <a:cubicBezTo>
                      <a:pt x="2531" y="2543"/>
                      <a:pt x="2404" y="2589"/>
                      <a:pt x="2280" y="2589"/>
                    </a:cubicBezTo>
                    <a:cubicBezTo>
                      <a:pt x="2021" y="2589"/>
                      <a:pt x="1774" y="2389"/>
                      <a:pt x="1774" y="2085"/>
                    </a:cubicBezTo>
                    <a:cubicBezTo>
                      <a:pt x="1774" y="1805"/>
                      <a:pt x="1997" y="1579"/>
                      <a:pt x="2277" y="1579"/>
                    </a:cubicBezTo>
                    <a:close/>
                    <a:moveTo>
                      <a:pt x="4362" y="1579"/>
                    </a:moveTo>
                    <a:cubicBezTo>
                      <a:pt x="4811" y="1579"/>
                      <a:pt x="5037" y="2123"/>
                      <a:pt x="4720" y="2440"/>
                    </a:cubicBezTo>
                    <a:cubicBezTo>
                      <a:pt x="4616" y="2543"/>
                      <a:pt x="4489" y="2589"/>
                      <a:pt x="4365" y="2589"/>
                    </a:cubicBezTo>
                    <a:cubicBezTo>
                      <a:pt x="4106" y="2589"/>
                      <a:pt x="3859" y="2389"/>
                      <a:pt x="3859" y="2085"/>
                    </a:cubicBezTo>
                    <a:cubicBezTo>
                      <a:pt x="3859" y="1805"/>
                      <a:pt x="4082" y="1579"/>
                      <a:pt x="4362" y="1579"/>
                    </a:cubicBezTo>
                    <a:close/>
                    <a:moveTo>
                      <a:pt x="2203" y="3490"/>
                    </a:moveTo>
                    <a:cubicBezTo>
                      <a:pt x="2365" y="3490"/>
                      <a:pt x="2524" y="3568"/>
                      <a:pt x="2621" y="3713"/>
                    </a:cubicBezTo>
                    <a:cubicBezTo>
                      <a:pt x="2787" y="3961"/>
                      <a:pt x="3053" y="4086"/>
                      <a:pt x="3319" y="4086"/>
                    </a:cubicBezTo>
                    <a:cubicBezTo>
                      <a:pt x="3583" y="4086"/>
                      <a:pt x="3848" y="3963"/>
                      <a:pt x="4015" y="3718"/>
                    </a:cubicBezTo>
                    <a:cubicBezTo>
                      <a:pt x="4111" y="3572"/>
                      <a:pt x="4272" y="3492"/>
                      <a:pt x="4436" y="3492"/>
                    </a:cubicBezTo>
                    <a:cubicBezTo>
                      <a:pt x="4534" y="3492"/>
                      <a:pt x="4633" y="3521"/>
                      <a:pt x="4720" y="3581"/>
                    </a:cubicBezTo>
                    <a:cubicBezTo>
                      <a:pt x="4954" y="3740"/>
                      <a:pt x="5011" y="4060"/>
                      <a:pt x="4846" y="4289"/>
                    </a:cubicBezTo>
                    <a:cubicBezTo>
                      <a:pt x="4478" y="4826"/>
                      <a:pt x="3898" y="5094"/>
                      <a:pt x="3318" y="5094"/>
                    </a:cubicBezTo>
                    <a:cubicBezTo>
                      <a:pt x="2733" y="5094"/>
                      <a:pt x="2148" y="4821"/>
                      <a:pt x="1782" y="4275"/>
                    </a:cubicBezTo>
                    <a:cubicBezTo>
                      <a:pt x="1629" y="4044"/>
                      <a:pt x="1690" y="3729"/>
                      <a:pt x="1922" y="3576"/>
                    </a:cubicBezTo>
                    <a:cubicBezTo>
                      <a:pt x="2008" y="3517"/>
                      <a:pt x="2106" y="3490"/>
                      <a:pt x="2203" y="3490"/>
                    </a:cubicBezTo>
                    <a:close/>
                    <a:moveTo>
                      <a:pt x="3321" y="0"/>
                    </a:moveTo>
                    <a:cubicBezTo>
                      <a:pt x="2075" y="0"/>
                      <a:pt x="953" y="748"/>
                      <a:pt x="477" y="1900"/>
                    </a:cubicBezTo>
                    <a:cubicBezTo>
                      <a:pt x="1" y="3048"/>
                      <a:pt x="264" y="4372"/>
                      <a:pt x="1144" y="5252"/>
                    </a:cubicBezTo>
                    <a:cubicBezTo>
                      <a:pt x="1733" y="5840"/>
                      <a:pt x="2520" y="6153"/>
                      <a:pt x="3321" y="6153"/>
                    </a:cubicBezTo>
                    <a:cubicBezTo>
                      <a:pt x="3717" y="6153"/>
                      <a:pt x="4116" y="6077"/>
                      <a:pt x="4497" y="5919"/>
                    </a:cubicBezTo>
                    <a:cubicBezTo>
                      <a:pt x="5648" y="5443"/>
                      <a:pt x="6396" y="4321"/>
                      <a:pt x="6396" y="3078"/>
                    </a:cubicBezTo>
                    <a:cubicBezTo>
                      <a:pt x="6396" y="1378"/>
                      <a:pt x="5019" y="0"/>
                      <a:pt x="332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1142;p39">
                <a:extLst>
                  <a:ext uri="{FF2B5EF4-FFF2-40B4-BE49-F238E27FC236}">
                    <a16:creationId xmlns:a16="http://schemas.microsoft.com/office/drawing/2014/main" id="{D822599A-C6B4-0A50-3401-B7C911FE7659}"/>
                  </a:ext>
                </a:extLst>
              </p:cNvPr>
              <p:cNvSpPr/>
              <p:nvPr/>
            </p:nvSpPr>
            <p:spPr>
              <a:xfrm>
                <a:off x="1810063" y="1552125"/>
                <a:ext cx="304375" cy="304250"/>
              </a:xfrm>
              <a:custGeom>
                <a:avLst/>
                <a:gdLst/>
                <a:ahLst/>
                <a:cxnLst/>
                <a:rect l="l" t="t" r="r" b="b"/>
                <a:pathLst>
                  <a:path w="12175" h="12170" extrusionOk="0">
                    <a:moveTo>
                      <a:pt x="6070" y="1998"/>
                    </a:moveTo>
                    <a:cubicBezTo>
                      <a:pt x="6597" y="1998"/>
                      <a:pt x="7127" y="2099"/>
                      <a:pt x="7633" y="2309"/>
                    </a:cubicBezTo>
                    <a:cubicBezTo>
                      <a:pt x="9159" y="2941"/>
                      <a:pt x="10154" y="4431"/>
                      <a:pt x="10154" y="6086"/>
                    </a:cubicBezTo>
                    <a:cubicBezTo>
                      <a:pt x="10151" y="8341"/>
                      <a:pt x="8325" y="10167"/>
                      <a:pt x="6070" y="10170"/>
                    </a:cubicBezTo>
                    <a:cubicBezTo>
                      <a:pt x="4415" y="10170"/>
                      <a:pt x="2925" y="9175"/>
                      <a:pt x="2292" y="7649"/>
                    </a:cubicBezTo>
                    <a:cubicBezTo>
                      <a:pt x="1660" y="6121"/>
                      <a:pt x="2010" y="4364"/>
                      <a:pt x="3180" y="3196"/>
                    </a:cubicBezTo>
                    <a:cubicBezTo>
                      <a:pt x="3962" y="2413"/>
                      <a:pt x="5007" y="1998"/>
                      <a:pt x="6070" y="1998"/>
                    </a:cubicBezTo>
                    <a:close/>
                    <a:moveTo>
                      <a:pt x="24" y="0"/>
                    </a:moveTo>
                    <a:cubicBezTo>
                      <a:pt x="8" y="110"/>
                      <a:pt x="0" y="221"/>
                      <a:pt x="0" y="331"/>
                    </a:cubicBezTo>
                    <a:lnTo>
                      <a:pt x="0" y="10657"/>
                    </a:lnTo>
                    <a:cubicBezTo>
                      <a:pt x="0" y="11491"/>
                      <a:pt x="675" y="12169"/>
                      <a:pt x="1512" y="12169"/>
                    </a:cubicBezTo>
                    <a:lnTo>
                      <a:pt x="10660" y="12169"/>
                    </a:lnTo>
                    <a:cubicBezTo>
                      <a:pt x="11497" y="12169"/>
                      <a:pt x="12175" y="11491"/>
                      <a:pt x="12175" y="10657"/>
                    </a:cubicBezTo>
                    <a:lnTo>
                      <a:pt x="12175" y="331"/>
                    </a:lnTo>
                    <a:cubicBezTo>
                      <a:pt x="12175" y="221"/>
                      <a:pt x="12167" y="110"/>
                      <a:pt x="12150" y="0"/>
                    </a:cubicBezTo>
                    <a:cubicBezTo>
                      <a:pt x="11984" y="40"/>
                      <a:pt x="11811" y="62"/>
                      <a:pt x="11639" y="62"/>
                    </a:cubicBezTo>
                    <a:lnTo>
                      <a:pt x="533" y="62"/>
                    </a:lnTo>
                    <a:cubicBezTo>
                      <a:pt x="361" y="62"/>
                      <a:pt x="191" y="40"/>
                      <a:pt x="2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4D010955-5A94-3165-08D2-BD5D1103246C}"/>
              </a:ext>
            </a:extLst>
          </p:cNvPr>
          <p:cNvGrpSpPr/>
          <p:nvPr/>
        </p:nvGrpSpPr>
        <p:grpSpPr>
          <a:xfrm>
            <a:off x="1162800" y="1968411"/>
            <a:ext cx="7193556" cy="907222"/>
            <a:chOff x="1162800" y="1968411"/>
            <a:chExt cx="7193556" cy="907222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924F0EB-715A-92B4-B806-853805A6B33F}"/>
                </a:ext>
              </a:extLst>
            </p:cNvPr>
            <p:cNvGrpSpPr/>
            <p:nvPr/>
          </p:nvGrpSpPr>
          <p:grpSpPr>
            <a:xfrm>
              <a:off x="1162800" y="1968411"/>
              <a:ext cx="7193556" cy="907222"/>
              <a:chOff x="1162800" y="1968411"/>
              <a:chExt cx="7193556" cy="907222"/>
            </a:xfrm>
          </p:grpSpPr>
          <p:sp>
            <p:nvSpPr>
              <p:cNvPr id="2" name="Google Shape;1114;p39">
                <a:extLst>
                  <a:ext uri="{FF2B5EF4-FFF2-40B4-BE49-F238E27FC236}">
                    <a16:creationId xmlns:a16="http://schemas.microsoft.com/office/drawing/2014/main" id="{5279C0B1-A597-9AC4-58F5-F34F53C85C2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855330" y="2196022"/>
                <a:ext cx="5501026" cy="60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L="457200" marR="0" lvl="0" indent="-33020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ssistant"/>
                  <a:buNone/>
                  <a:defRPr sz="1600" b="0" i="0" u="none" strike="noStrike" cap="none">
                    <a:solidFill>
                      <a:schemeClr val="dk1"/>
                    </a:solidFill>
                    <a:latin typeface="Darker Grotesque"/>
                    <a:ea typeface="Darker Grotesque"/>
                    <a:cs typeface="Darker Grotesque"/>
                    <a:sym typeface="Darker Grotesque"/>
                  </a:defRPr>
                </a:lvl1pPr>
                <a:lvl2pPr marL="914400" marR="0" lvl="1" indent="-3302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ssistant"/>
                  <a:buNone/>
                  <a:defRPr sz="1600" b="0" i="0" u="none" strike="noStrike" cap="none">
                    <a:solidFill>
                      <a:schemeClr val="dk1"/>
                    </a:solidFill>
                    <a:latin typeface="Assistant"/>
                    <a:ea typeface="Assistant"/>
                    <a:cs typeface="Assistant"/>
                    <a:sym typeface="Assistant"/>
                  </a:defRPr>
                </a:lvl2pPr>
                <a:lvl3pPr marL="1371600" marR="0" lvl="2" indent="-3302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ssistant"/>
                  <a:buNone/>
                  <a:defRPr sz="1600" b="0" i="0" u="none" strike="noStrike" cap="none">
                    <a:solidFill>
                      <a:schemeClr val="dk1"/>
                    </a:solidFill>
                    <a:latin typeface="Assistant"/>
                    <a:ea typeface="Assistant"/>
                    <a:cs typeface="Assistant"/>
                    <a:sym typeface="Assistant"/>
                  </a:defRPr>
                </a:lvl3pPr>
                <a:lvl4pPr marL="1828800" marR="0" lvl="3" indent="-3302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ssistant"/>
                  <a:buNone/>
                  <a:defRPr sz="1600" b="0" i="0" u="none" strike="noStrike" cap="none">
                    <a:solidFill>
                      <a:schemeClr val="dk1"/>
                    </a:solidFill>
                    <a:latin typeface="Assistant"/>
                    <a:ea typeface="Assistant"/>
                    <a:cs typeface="Assistant"/>
                    <a:sym typeface="Assistant"/>
                  </a:defRPr>
                </a:lvl4pPr>
                <a:lvl5pPr marL="2286000" marR="0" lvl="4" indent="-3302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ssistant"/>
                  <a:buNone/>
                  <a:defRPr sz="1600" b="0" i="0" u="none" strike="noStrike" cap="none">
                    <a:solidFill>
                      <a:schemeClr val="dk1"/>
                    </a:solidFill>
                    <a:latin typeface="Assistant"/>
                    <a:ea typeface="Assistant"/>
                    <a:cs typeface="Assistant"/>
                    <a:sym typeface="Assistant"/>
                  </a:defRPr>
                </a:lvl5pPr>
                <a:lvl6pPr marL="2743200" marR="0" lvl="5" indent="-3302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ssistant"/>
                  <a:buNone/>
                  <a:defRPr sz="1600" b="0" i="0" u="none" strike="noStrike" cap="none">
                    <a:solidFill>
                      <a:schemeClr val="dk1"/>
                    </a:solidFill>
                    <a:latin typeface="Assistant"/>
                    <a:ea typeface="Assistant"/>
                    <a:cs typeface="Assistant"/>
                    <a:sym typeface="Assistant"/>
                  </a:defRPr>
                </a:lvl6pPr>
                <a:lvl7pPr marL="3200400" marR="0" lvl="6" indent="-3302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ssistant"/>
                  <a:buNone/>
                  <a:defRPr sz="1600" b="0" i="0" u="none" strike="noStrike" cap="none">
                    <a:solidFill>
                      <a:schemeClr val="dk1"/>
                    </a:solidFill>
                    <a:latin typeface="Assistant"/>
                    <a:ea typeface="Assistant"/>
                    <a:cs typeface="Assistant"/>
                    <a:sym typeface="Assistant"/>
                  </a:defRPr>
                </a:lvl7pPr>
                <a:lvl8pPr marL="3657600" marR="0" lvl="7" indent="-3302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ssistant"/>
                  <a:buNone/>
                  <a:defRPr sz="1600" b="0" i="0" u="none" strike="noStrike" cap="none">
                    <a:solidFill>
                      <a:schemeClr val="dk1"/>
                    </a:solidFill>
                    <a:latin typeface="Assistant"/>
                    <a:ea typeface="Assistant"/>
                    <a:cs typeface="Assistant"/>
                    <a:sym typeface="Assistant"/>
                  </a:defRPr>
                </a:lvl8pPr>
                <a:lvl9pPr marL="4114800" marR="0" lvl="8" indent="-3302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ssistant"/>
                  <a:buNone/>
                  <a:defRPr sz="1600" b="0" i="0" u="none" strike="noStrike" cap="none">
                    <a:solidFill>
                      <a:schemeClr val="dk1"/>
                    </a:solidFill>
                    <a:latin typeface="Assistant"/>
                    <a:ea typeface="Assistant"/>
                    <a:cs typeface="Assistant"/>
                    <a:sym typeface="Assistant"/>
                  </a:defRPr>
                </a:lvl9pPr>
              </a:lstStyle>
              <a:p>
                <a:pPr marL="0" indent="0" algn="l"/>
                <a:r>
                  <a:rPr lang="en-US" b="1" dirty="0"/>
                  <a:t>More Information About the Classes’ Schedule on The Websites </a:t>
                </a:r>
              </a:p>
            </p:txBody>
          </p:sp>
          <p:grpSp>
            <p:nvGrpSpPr>
              <p:cNvPr id="13" name="Google Shape;1125;p39">
                <a:extLst>
                  <a:ext uri="{FF2B5EF4-FFF2-40B4-BE49-F238E27FC236}">
                    <a16:creationId xmlns:a16="http://schemas.microsoft.com/office/drawing/2014/main" id="{C1BCE499-20D0-4E6B-BB2C-9608BD863B04}"/>
                  </a:ext>
                </a:extLst>
              </p:cNvPr>
              <p:cNvGrpSpPr/>
              <p:nvPr/>
            </p:nvGrpSpPr>
            <p:grpSpPr>
              <a:xfrm>
                <a:off x="1723004" y="1968411"/>
                <a:ext cx="907222" cy="907222"/>
                <a:chOff x="4265803" y="-1230265"/>
                <a:chExt cx="1948500" cy="1948500"/>
              </a:xfrm>
            </p:grpSpPr>
            <p:sp>
              <p:nvSpPr>
                <p:cNvPr id="14" name="Google Shape;1126;p39">
                  <a:extLst>
                    <a:ext uri="{FF2B5EF4-FFF2-40B4-BE49-F238E27FC236}">
                      <a16:creationId xmlns:a16="http://schemas.microsoft.com/office/drawing/2014/main" id="{CD23BB82-F550-95C0-EDD7-B475B63E6796}"/>
                    </a:ext>
                  </a:extLst>
                </p:cNvPr>
                <p:cNvSpPr/>
                <p:nvPr/>
              </p:nvSpPr>
              <p:spPr>
                <a:xfrm>
                  <a:off x="4444800" y="-1051100"/>
                  <a:ext cx="1590600" cy="1590600"/>
                </a:xfrm>
                <a:prstGeom prst="ellipse">
                  <a:avLst/>
                </a:prstGeom>
                <a:gradFill>
                  <a:gsLst>
                    <a:gs pos="0">
                      <a:schemeClr val="accent1"/>
                    </a:gs>
                    <a:gs pos="61000">
                      <a:schemeClr val="accent2"/>
                    </a:gs>
                    <a:gs pos="100000">
                      <a:schemeClr val="accent2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" name="Google Shape;1127;p39">
                  <a:extLst>
                    <a:ext uri="{FF2B5EF4-FFF2-40B4-BE49-F238E27FC236}">
                      <a16:creationId xmlns:a16="http://schemas.microsoft.com/office/drawing/2014/main" id="{EF9DCCE1-3FEE-5B10-2A33-8F678AADB341}"/>
                    </a:ext>
                  </a:extLst>
                </p:cNvPr>
                <p:cNvSpPr/>
                <p:nvPr/>
              </p:nvSpPr>
              <p:spPr>
                <a:xfrm rot="6300353">
                  <a:off x="4444628" y="-1051440"/>
                  <a:ext cx="1590849" cy="1590849"/>
                </a:xfrm>
                <a:prstGeom prst="ellipse">
                  <a:avLst/>
                </a:pr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7000">
                      <a:srgbClr val="FFFFFF">
                        <a:alpha val="0"/>
                      </a:srgbClr>
                    </a:gs>
                    <a:gs pos="54000">
                      <a:schemeClr val="accent1"/>
                    </a:gs>
                    <a:gs pos="9100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44" name="Google Shape;1121;p39">
                <a:extLst>
                  <a:ext uri="{FF2B5EF4-FFF2-40B4-BE49-F238E27FC236}">
                    <a16:creationId xmlns:a16="http://schemas.microsoft.com/office/drawing/2014/main" id="{3CAFD8AF-204E-92C0-289A-501C2625A75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62800" y="2140067"/>
                <a:ext cx="647032" cy="56385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b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defPPr>
                <a:lvl1pPr marL="0" indent="0" algn="ctr">
                  <a:buClr>
                    <a:schemeClr val="dk1"/>
                  </a:buClr>
                  <a:buSzPts val="2000"/>
                  <a:buFont typeface="Croissant One"/>
                  <a:buNone/>
                  <a:defRPr sz="1800" b="1">
                    <a:solidFill>
                      <a:schemeClr val="dk1"/>
                    </a:solidFill>
                    <a:latin typeface="Anybody"/>
                    <a:ea typeface="Anybody"/>
                    <a:cs typeface="Anybody"/>
                  </a:defRPr>
                </a:lvl1pPr>
                <a:lvl2pPr marL="914400" indent="-330200">
                  <a:buClr>
                    <a:schemeClr val="dk1"/>
                  </a:buClr>
                  <a:buSzPts val="2000"/>
                  <a:buFont typeface="Croissant One"/>
                  <a:buNone/>
                  <a:defRPr sz="2000">
                    <a:solidFill>
                      <a:schemeClr val="dk1"/>
                    </a:solidFill>
                    <a:latin typeface="Croissant One"/>
                    <a:ea typeface="Croissant One"/>
                    <a:cs typeface="Croissant One"/>
                  </a:defRPr>
                </a:lvl2pPr>
                <a:lvl3pPr marL="1371600" indent="-330200">
                  <a:buClr>
                    <a:schemeClr val="dk1"/>
                  </a:buClr>
                  <a:buSzPts val="2000"/>
                  <a:buFont typeface="Croissant One"/>
                  <a:buNone/>
                  <a:defRPr sz="2000">
                    <a:solidFill>
                      <a:schemeClr val="dk1"/>
                    </a:solidFill>
                    <a:latin typeface="Croissant One"/>
                    <a:ea typeface="Croissant One"/>
                    <a:cs typeface="Croissant One"/>
                  </a:defRPr>
                </a:lvl3pPr>
                <a:lvl4pPr marL="1828800" indent="-330200">
                  <a:buClr>
                    <a:schemeClr val="dk1"/>
                  </a:buClr>
                  <a:buSzPts val="2000"/>
                  <a:buFont typeface="Croissant One"/>
                  <a:buNone/>
                  <a:defRPr sz="2000">
                    <a:solidFill>
                      <a:schemeClr val="dk1"/>
                    </a:solidFill>
                    <a:latin typeface="Croissant One"/>
                    <a:ea typeface="Croissant One"/>
                    <a:cs typeface="Croissant One"/>
                  </a:defRPr>
                </a:lvl4pPr>
                <a:lvl5pPr marL="2286000" indent="-330200">
                  <a:buClr>
                    <a:schemeClr val="dk1"/>
                  </a:buClr>
                  <a:buSzPts val="2000"/>
                  <a:buFont typeface="Croissant One"/>
                  <a:buNone/>
                  <a:defRPr sz="2000">
                    <a:solidFill>
                      <a:schemeClr val="dk1"/>
                    </a:solidFill>
                    <a:latin typeface="Croissant One"/>
                    <a:ea typeface="Croissant One"/>
                    <a:cs typeface="Croissant One"/>
                  </a:defRPr>
                </a:lvl5pPr>
                <a:lvl6pPr marL="2743200" indent="-330200">
                  <a:buClr>
                    <a:schemeClr val="dk1"/>
                  </a:buClr>
                  <a:buSzPts val="2000"/>
                  <a:buFont typeface="Croissant One"/>
                  <a:buNone/>
                  <a:defRPr sz="2000">
                    <a:solidFill>
                      <a:schemeClr val="dk1"/>
                    </a:solidFill>
                    <a:latin typeface="Croissant One"/>
                    <a:ea typeface="Croissant One"/>
                    <a:cs typeface="Croissant One"/>
                  </a:defRPr>
                </a:lvl6pPr>
                <a:lvl7pPr marL="3200400" indent="-330200">
                  <a:buClr>
                    <a:schemeClr val="dk1"/>
                  </a:buClr>
                  <a:buSzPts val="2000"/>
                  <a:buFont typeface="Croissant One"/>
                  <a:buNone/>
                  <a:defRPr sz="2000">
                    <a:solidFill>
                      <a:schemeClr val="dk1"/>
                    </a:solidFill>
                    <a:latin typeface="Croissant One"/>
                    <a:ea typeface="Croissant One"/>
                    <a:cs typeface="Croissant One"/>
                  </a:defRPr>
                </a:lvl7pPr>
                <a:lvl8pPr marL="3657600" indent="-330200">
                  <a:buClr>
                    <a:schemeClr val="dk1"/>
                  </a:buClr>
                  <a:buSzPts val="2000"/>
                  <a:buFont typeface="Croissant One"/>
                  <a:buNone/>
                  <a:defRPr sz="2000">
                    <a:solidFill>
                      <a:schemeClr val="dk1"/>
                    </a:solidFill>
                    <a:latin typeface="Croissant One"/>
                    <a:ea typeface="Croissant One"/>
                    <a:cs typeface="Croissant One"/>
                  </a:defRPr>
                </a:lvl8pPr>
                <a:lvl9pPr marL="4114800" indent="-330200">
                  <a:buClr>
                    <a:schemeClr val="dk1"/>
                  </a:buClr>
                  <a:buSzPts val="2000"/>
                  <a:buFont typeface="Croissant One"/>
                  <a:buNone/>
                  <a:defRPr sz="2000">
                    <a:solidFill>
                      <a:schemeClr val="dk1"/>
                    </a:solidFill>
                    <a:latin typeface="Croissant One"/>
                    <a:ea typeface="Croissant One"/>
                    <a:cs typeface="Croissant One"/>
                  </a:defRPr>
                </a:lvl9pPr>
              </a:lstStyle>
              <a:p>
                <a:r>
                  <a:rPr lang="en-US" sz="2400"/>
                  <a:t>2</a:t>
                </a:r>
              </a:p>
            </p:txBody>
          </p:sp>
        </p:grpSp>
        <p:grpSp>
          <p:nvGrpSpPr>
            <p:cNvPr id="36" name="Google Shape;1148;p39">
              <a:extLst>
                <a:ext uri="{FF2B5EF4-FFF2-40B4-BE49-F238E27FC236}">
                  <a16:creationId xmlns:a16="http://schemas.microsoft.com/office/drawing/2014/main" id="{43A6F33E-47E3-AF02-DB46-BBCEF9A57B90}"/>
                </a:ext>
              </a:extLst>
            </p:cNvPr>
            <p:cNvGrpSpPr/>
            <p:nvPr/>
          </p:nvGrpSpPr>
          <p:grpSpPr>
            <a:xfrm>
              <a:off x="2034935" y="2236000"/>
              <a:ext cx="283360" cy="371995"/>
              <a:chOff x="4034963" y="1425875"/>
              <a:chExt cx="327925" cy="430500"/>
            </a:xfrm>
          </p:grpSpPr>
          <p:sp>
            <p:nvSpPr>
              <p:cNvPr id="37" name="Google Shape;1149;p39">
                <a:extLst>
                  <a:ext uri="{FF2B5EF4-FFF2-40B4-BE49-F238E27FC236}">
                    <a16:creationId xmlns:a16="http://schemas.microsoft.com/office/drawing/2014/main" id="{298FC958-5FC0-2DE8-4B16-83A4DF5980D8}"/>
                  </a:ext>
                </a:extLst>
              </p:cNvPr>
              <p:cNvSpPr/>
              <p:nvPr/>
            </p:nvSpPr>
            <p:spPr>
              <a:xfrm>
                <a:off x="4034963" y="1425875"/>
                <a:ext cx="327925" cy="430500"/>
              </a:xfrm>
              <a:custGeom>
                <a:avLst/>
                <a:gdLst/>
                <a:ahLst/>
                <a:cxnLst/>
                <a:rect l="l" t="t" r="r" b="b"/>
                <a:pathLst>
                  <a:path w="13117" h="17220" extrusionOk="0">
                    <a:moveTo>
                      <a:pt x="4004" y="4003"/>
                    </a:moveTo>
                    <a:cubicBezTo>
                      <a:pt x="4008" y="4003"/>
                      <a:pt x="4011" y="4003"/>
                      <a:pt x="4015" y="4003"/>
                    </a:cubicBezTo>
                    <a:lnTo>
                      <a:pt x="4036" y="4003"/>
                    </a:lnTo>
                    <a:cubicBezTo>
                      <a:pt x="4593" y="4003"/>
                      <a:pt x="5045" y="4453"/>
                      <a:pt x="5045" y="5012"/>
                    </a:cubicBezTo>
                    <a:lnTo>
                      <a:pt x="5045" y="5685"/>
                    </a:lnTo>
                    <a:cubicBezTo>
                      <a:pt x="5045" y="6167"/>
                      <a:pt x="5435" y="6559"/>
                      <a:pt x="5920" y="6559"/>
                    </a:cubicBezTo>
                    <a:lnTo>
                      <a:pt x="6054" y="6559"/>
                    </a:lnTo>
                    <a:lnTo>
                      <a:pt x="6054" y="4555"/>
                    </a:lnTo>
                    <a:cubicBezTo>
                      <a:pt x="6051" y="4294"/>
                      <a:pt x="6242" y="4073"/>
                      <a:pt x="6501" y="4038"/>
                    </a:cubicBezTo>
                    <a:cubicBezTo>
                      <a:pt x="6521" y="4036"/>
                      <a:pt x="6540" y="4035"/>
                      <a:pt x="6560" y="4035"/>
                    </a:cubicBezTo>
                    <a:cubicBezTo>
                      <a:pt x="6833" y="4035"/>
                      <a:pt x="7063" y="4258"/>
                      <a:pt x="7063" y="4542"/>
                    </a:cubicBezTo>
                    <a:lnTo>
                      <a:pt x="7063" y="6559"/>
                    </a:lnTo>
                    <a:lnTo>
                      <a:pt x="7198" y="6559"/>
                    </a:lnTo>
                    <a:cubicBezTo>
                      <a:pt x="7679" y="6559"/>
                      <a:pt x="8072" y="6167"/>
                      <a:pt x="8072" y="5685"/>
                    </a:cubicBezTo>
                    <a:lnTo>
                      <a:pt x="8072" y="4523"/>
                    </a:lnTo>
                    <a:cubicBezTo>
                      <a:pt x="8072" y="4235"/>
                      <a:pt x="8303" y="4003"/>
                      <a:pt x="8591" y="4003"/>
                    </a:cubicBezTo>
                    <a:lnTo>
                      <a:pt x="9245" y="4003"/>
                    </a:lnTo>
                    <a:cubicBezTo>
                      <a:pt x="9323" y="4003"/>
                      <a:pt x="9398" y="4036"/>
                      <a:pt x="9450" y="4098"/>
                    </a:cubicBezTo>
                    <a:cubicBezTo>
                      <a:pt x="9821" y="4523"/>
                      <a:pt x="9522" y="5012"/>
                      <a:pt x="9113" y="5012"/>
                    </a:cubicBezTo>
                    <a:lnTo>
                      <a:pt x="9081" y="5012"/>
                    </a:lnTo>
                    <a:lnTo>
                      <a:pt x="9081" y="5685"/>
                    </a:lnTo>
                    <a:cubicBezTo>
                      <a:pt x="9078" y="6724"/>
                      <a:pt x="8236" y="7566"/>
                      <a:pt x="7198" y="7568"/>
                    </a:cubicBezTo>
                    <a:lnTo>
                      <a:pt x="7063" y="7568"/>
                    </a:lnTo>
                    <a:lnTo>
                      <a:pt x="7063" y="8564"/>
                    </a:lnTo>
                    <a:cubicBezTo>
                      <a:pt x="7066" y="8822"/>
                      <a:pt x="6872" y="9043"/>
                      <a:pt x="6614" y="9078"/>
                    </a:cubicBezTo>
                    <a:cubicBezTo>
                      <a:pt x="6594" y="9080"/>
                      <a:pt x="6574" y="9081"/>
                      <a:pt x="6555" y="9081"/>
                    </a:cubicBezTo>
                    <a:cubicBezTo>
                      <a:pt x="6281" y="9081"/>
                      <a:pt x="6054" y="8859"/>
                      <a:pt x="6054" y="8577"/>
                    </a:cubicBezTo>
                    <a:lnTo>
                      <a:pt x="6054" y="7568"/>
                    </a:lnTo>
                    <a:lnTo>
                      <a:pt x="5920" y="7568"/>
                    </a:lnTo>
                    <a:cubicBezTo>
                      <a:pt x="4878" y="7568"/>
                      <a:pt x="4036" y="6724"/>
                      <a:pt x="4036" y="5685"/>
                    </a:cubicBezTo>
                    <a:lnTo>
                      <a:pt x="4036" y="5012"/>
                    </a:lnTo>
                    <a:lnTo>
                      <a:pt x="4001" y="5012"/>
                    </a:lnTo>
                    <a:cubicBezTo>
                      <a:pt x="3700" y="5012"/>
                      <a:pt x="3466" y="4749"/>
                      <a:pt x="3501" y="4450"/>
                    </a:cubicBezTo>
                    <a:cubicBezTo>
                      <a:pt x="3533" y="4195"/>
                      <a:pt x="3748" y="4003"/>
                      <a:pt x="4004" y="4003"/>
                    </a:cubicBezTo>
                    <a:close/>
                    <a:moveTo>
                      <a:pt x="10593" y="10192"/>
                    </a:moveTo>
                    <a:cubicBezTo>
                      <a:pt x="10870" y="10192"/>
                      <a:pt x="11096" y="10415"/>
                      <a:pt x="11096" y="10695"/>
                    </a:cubicBezTo>
                    <a:cubicBezTo>
                      <a:pt x="11096" y="10975"/>
                      <a:pt x="10870" y="11201"/>
                      <a:pt x="10593" y="11201"/>
                    </a:cubicBezTo>
                    <a:lnTo>
                      <a:pt x="2521" y="11201"/>
                    </a:lnTo>
                    <a:cubicBezTo>
                      <a:pt x="2242" y="11201"/>
                      <a:pt x="2016" y="10975"/>
                      <a:pt x="2016" y="10695"/>
                    </a:cubicBezTo>
                    <a:cubicBezTo>
                      <a:pt x="2016" y="10415"/>
                      <a:pt x="2242" y="10192"/>
                      <a:pt x="2521" y="10192"/>
                    </a:cubicBezTo>
                    <a:close/>
                    <a:moveTo>
                      <a:pt x="10593" y="12209"/>
                    </a:moveTo>
                    <a:cubicBezTo>
                      <a:pt x="10870" y="12209"/>
                      <a:pt x="11096" y="12433"/>
                      <a:pt x="11096" y="12713"/>
                    </a:cubicBezTo>
                    <a:cubicBezTo>
                      <a:pt x="11096" y="12992"/>
                      <a:pt x="10870" y="13218"/>
                      <a:pt x="10593" y="13218"/>
                    </a:cubicBezTo>
                    <a:lnTo>
                      <a:pt x="2521" y="13218"/>
                    </a:lnTo>
                    <a:cubicBezTo>
                      <a:pt x="2242" y="13218"/>
                      <a:pt x="2016" y="12992"/>
                      <a:pt x="2016" y="12713"/>
                    </a:cubicBezTo>
                    <a:cubicBezTo>
                      <a:pt x="2016" y="12433"/>
                      <a:pt x="2242" y="12209"/>
                      <a:pt x="2521" y="12209"/>
                    </a:cubicBezTo>
                    <a:close/>
                    <a:moveTo>
                      <a:pt x="6051" y="14227"/>
                    </a:moveTo>
                    <a:cubicBezTo>
                      <a:pt x="6331" y="14227"/>
                      <a:pt x="6557" y="14451"/>
                      <a:pt x="6557" y="14730"/>
                    </a:cubicBezTo>
                    <a:cubicBezTo>
                      <a:pt x="6557" y="15010"/>
                      <a:pt x="6331" y="15236"/>
                      <a:pt x="6051" y="15236"/>
                    </a:cubicBezTo>
                    <a:lnTo>
                      <a:pt x="2521" y="15236"/>
                    </a:lnTo>
                    <a:cubicBezTo>
                      <a:pt x="2242" y="15236"/>
                      <a:pt x="2016" y="15010"/>
                      <a:pt x="2016" y="14730"/>
                    </a:cubicBezTo>
                    <a:cubicBezTo>
                      <a:pt x="2016" y="14451"/>
                      <a:pt x="2242" y="14227"/>
                      <a:pt x="2521" y="14227"/>
                    </a:cubicBezTo>
                    <a:close/>
                    <a:moveTo>
                      <a:pt x="504" y="0"/>
                    </a:moveTo>
                    <a:cubicBezTo>
                      <a:pt x="226" y="0"/>
                      <a:pt x="0" y="226"/>
                      <a:pt x="0" y="506"/>
                    </a:cubicBezTo>
                    <a:lnTo>
                      <a:pt x="0" y="16716"/>
                    </a:lnTo>
                    <a:cubicBezTo>
                      <a:pt x="0" y="16993"/>
                      <a:pt x="226" y="17219"/>
                      <a:pt x="504" y="17219"/>
                    </a:cubicBezTo>
                    <a:lnTo>
                      <a:pt x="12611" y="17219"/>
                    </a:lnTo>
                    <a:cubicBezTo>
                      <a:pt x="12891" y="17219"/>
                      <a:pt x="13117" y="16993"/>
                      <a:pt x="13117" y="16716"/>
                    </a:cubicBezTo>
                    <a:lnTo>
                      <a:pt x="13117" y="506"/>
                    </a:lnTo>
                    <a:cubicBezTo>
                      <a:pt x="13117" y="226"/>
                      <a:pt x="12891" y="0"/>
                      <a:pt x="12611" y="0"/>
                    </a:cubicBezTo>
                    <a:lnTo>
                      <a:pt x="9584" y="0"/>
                    </a:lnTo>
                    <a:lnTo>
                      <a:pt x="9584" y="708"/>
                    </a:lnTo>
                    <a:cubicBezTo>
                      <a:pt x="9584" y="1542"/>
                      <a:pt x="8914" y="2220"/>
                      <a:pt x="8091" y="2220"/>
                    </a:cubicBezTo>
                    <a:lnTo>
                      <a:pt x="5024" y="2220"/>
                    </a:lnTo>
                    <a:cubicBezTo>
                      <a:pt x="4200" y="2220"/>
                      <a:pt x="3530" y="1542"/>
                      <a:pt x="3530" y="708"/>
                    </a:cubicBezTo>
                    <a:lnTo>
                      <a:pt x="353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1150;p39">
                <a:extLst>
                  <a:ext uri="{FF2B5EF4-FFF2-40B4-BE49-F238E27FC236}">
                    <a16:creationId xmlns:a16="http://schemas.microsoft.com/office/drawing/2014/main" id="{5136DE3A-27B2-2916-C686-DF9124B40B67}"/>
                  </a:ext>
                </a:extLst>
              </p:cNvPr>
              <p:cNvSpPr/>
              <p:nvPr/>
            </p:nvSpPr>
            <p:spPr>
              <a:xfrm>
                <a:off x="4148438" y="1425875"/>
                <a:ext cx="100925" cy="30275"/>
              </a:xfrm>
              <a:custGeom>
                <a:avLst/>
                <a:gdLst/>
                <a:ahLst/>
                <a:cxnLst/>
                <a:rect l="l" t="t" r="r" b="b"/>
                <a:pathLst>
                  <a:path w="4037" h="1211" extrusionOk="0">
                    <a:moveTo>
                      <a:pt x="0" y="0"/>
                    </a:moveTo>
                    <a:lnTo>
                      <a:pt x="0" y="708"/>
                    </a:lnTo>
                    <a:cubicBezTo>
                      <a:pt x="0" y="985"/>
                      <a:pt x="218" y="1211"/>
                      <a:pt x="485" y="1211"/>
                    </a:cubicBezTo>
                    <a:lnTo>
                      <a:pt x="3552" y="1211"/>
                    </a:lnTo>
                    <a:cubicBezTo>
                      <a:pt x="3818" y="1211"/>
                      <a:pt x="4036" y="985"/>
                      <a:pt x="4036" y="708"/>
                    </a:cubicBezTo>
                    <a:lnTo>
                      <a:pt x="4036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45AFAFA9-50CC-7683-D307-0931ECD40AD6}"/>
              </a:ext>
            </a:extLst>
          </p:cNvPr>
          <p:cNvGrpSpPr/>
          <p:nvPr/>
        </p:nvGrpSpPr>
        <p:grpSpPr>
          <a:xfrm>
            <a:off x="1167906" y="2965261"/>
            <a:ext cx="6833020" cy="907222"/>
            <a:chOff x="1167906" y="2965261"/>
            <a:chExt cx="6833020" cy="907222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2368B48-D73E-D0F1-145A-AEFF405AFDF1}"/>
                </a:ext>
              </a:extLst>
            </p:cNvPr>
            <p:cNvGrpSpPr/>
            <p:nvPr/>
          </p:nvGrpSpPr>
          <p:grpSpPr>
            <a:xfrm>
              <a:off x="1167906" y="2965261"/>
              <a:ext cx="6833020" cy="907222"/>
              <a:chOff x="1167906" y="2965261"/>
              <a:chExt cx="6833020" cy="907222"/>
            </a:xfrm>
          </p:grpSpPr>
          <p:sp>
            <p:nvSpPr>
              <p:cNvPr id="4" name="Google Shape;1116;p39">
                <a:extLst>
                  <a:ext uri="{FF2B5EF4-FFF2-40B4-BE49-F238E27FC236}">
                    <a16:creationId xmlns:a16="http://schemas.microsoft.com/office/drawing/2014/main" id="{5C93A5DA-C1A1-94E4-7B58-1C14579C548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06197" y="3211458"/>
                <a:ext cx="5094729" cy="60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L="457200" marR="0" lvl="0" indent="-33020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ssistant"/>
                  <a:buNone/>
                  <a:defRPr sz="1600" b="0" i="0" u="none" strike="noStrike" cap="none">
                    <a:solidFill>
                      <a:schemeClr val="dk1"/>
                    </a:solidFill>
                    <a:latin typeface="Darker Grotesque"/>
                    <a:ea typeface="Darker Grotesque"/>
                    <a:cs typeface="Darker Grotesque"/>
                    <a:sym typeface="Darker Grotesque"/>
                  </a:defRPr>
                </a:lvl1pPr>
                <a:lvl2pPr marL="914400" marR="0" lvl="1" indent="-3302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ssistant"/>
                  <a:buNone/>
                  <a:defRPr sz="1600" b="0" i="0" u="none" strike="noStrike" cap="none">
                    <a:solidFill>
                      <a:schemeClr val="dk1"/>
                    </a:solidFill>
                    <a:latin typeface="Assistant"/>
                    <a:ea typeface="Assistant"/>
                    <a:cs typeface="Assistant"/>
                    <a:sym typeface="Assistant"/>
                  </a:defRPr>
                </a:lvl2pPr>
                <a:lvl3pPr marL="1371600" marR="0" lvl="2" indent="-3302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ssistant"/>
                  <a:buNone/>
                  <a:defRPr sz="1600" b="0" i="0" u="none" strike="noStrike" cap="none">
                    <a:solidFill>
                      <a:schemeClr val="dk1"/>
                    </a:solidFill>
                    <a:latin typeface="Assistant"/>
                    <a:ea typeface="Assistant"/>
                    <a:cs typeface="Assistant"/>
                    <a:sym typeface="Assistant"/>
                  </a:defRPr>
                </a:lvl3pPr>
                <a:lvl4pPr marL="1828800" marR="0" lvl="3" indent="-3302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ssistant"/>
                  <a:buNone/>
                  <a:defRPr sz="1600" b="0" i="0" u="none" strike="noStrike" cap="none">
                    <a:solidFill>
                      <a:schemeClr val="dk1"/>
                    </a:solidFill>
                    <a:latin typeface="Assistant"/>
                    <a:ea typeface="Assistant"/>
                    <a:cs typeface="Assistant"/>
                    <a:sym typeface="Assistant"/>
                  </a:defRPr>
                </a:lvl4pPr>
                <a:lvl5pPr marL="2286000" marR="0" lvl="4" indent="-3302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ssistant"/>
                  <a:buNone/>
                  <a:defRPr sz="1600" b="0" i="0" u="none" strike="noStrike" cap="none">
                    <a:solidFill>
                      <a:schemeClr val="dk1"/>
                    </a:solidFill>
                    <a:latin typeface="Assistant"/>
                    <a:ea typeface="Assistant"/>
                    <a:cs typeface="Assistant"/>
                    <a:sym typeface="Assistant"/>
                  </a:defRPr>
                </a:lvl5pPr>
                <a:lvl6pPr marL="2743200" marR="0" lvl="5" indent="-3302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ssistant"/>
                  <a:buNone/>
                  <a:defRPr sz="1600" b="0" i="0" u="none" strike="noStrike" cap="none">
                    <a:solidFill>
                      <a:schemeClr val="dk1"/>
                    </a:solidFill>
                    <a:latin typeface="Assistant"/>
                    <a:ea typeface="Assistant"/>
                    <a:cs typeface="Assistant"/>
                    <a:sym typeface="Assistant"/>
                  </a:defRPr>
                </a:lvl6pPr>
                <a:lvl7pPr marL="3200400" marR="0" lvl="6" indent="-3302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ssistant"/>
                  <a:buNone/>
                  <a:defRPr sz="1600" b="0" i="0" u="none" strike="noStrike" cap="none">
                    <a:solidFill>
                      <a:schemeClr val="dk1"/>
                    </a:solidFill>
                    <a:latin typeface="Assistant"/>
                    <a:ea typeface="Assistant"/>
                    <a:cs typeface="Assistant"/>
                    <a:sym typeface="Assistant"/>
                  </a:defRPr>
                </a:lvl7pPr>
                <a:lvl8pPr marL="3657600" marR="0" lvl="7" indent="-3302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ssistant"/>
                  <a:buNone/>
                  <a:defRPr sz="1600" b="0" i="0" u="none" strike="noStrike" cap="none">
                    <a:solidFill>
                      <a:schemeClr val="dk1"/>
                    </a:solidFill>
                    <a:latin typeface="Assistant"/>
                    <a:ea typeface="Assistant"/>
                    <a:cs typeface="Assistant"/>
                    <a:sym typeface="Assistant"/>
                  </a:defRPr>
                </a:lvl8pPr>
                <a:lvl9pPr marL="4114800" marR="0" lvl="8" indent="-3302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ssistant"/>
                  <a:buNone/>
                  <a:defRPr sz="1600" b="0" i="0" u="none" strike="noStrike" cap="none">
                    <a:solidFill>
                      <a:schemeClr val="dk1"/>
                    </a:solidFill>
                    <a:latin typeface="Assistant"/>
                    <a:ea typeface="Assistant"/>
                    <a:cs typeface="Assistant"/>
                    <a:sym typeface="Assistant"/>
                  </a:defRPr>
                </a:lvl9pPr>
              </a:lstStyle>
              <a:p>
                <a:pPr marL="0" indent="0" algn="l"/>
                <a:r>
                  <a:rPr lang="en-US" b="1" dirty="0"/>
                  <a:t>All In One Place Information Especially for </a:t>
                </a:r>
                <a:r>
                  <a:rPr lang="en-US" b="1" dirty="0">
                    <a:hlinkClick r:id="rId3"/>
                  </a:rPr>
                  <a:t>Student Life </a:t>
                </a:r>
                <a:endParaRPr lang="en-US" b="1" dirty="0"/>
              </a:p>
            </p:txBody>
          </p:sp>
          <p:grpSp>
            <p:nvGrpSpPr>
              <p:cNvPr id="19" name="Google Shape;1131;p39">
                <a:extLst>
                  <a:ext uri="{FF2B5EF4-FFF2-40B4-BE49-F238E27FC236}">
                    <a16:creationId xmlns:a16="http://schemas.microsoft.com/office/drawing/2014/main" id="{67C9ED06-D3B4-B7B4-D2CE-736CBE0A7CA4}"/>
                  </a:ext>
                </a:extLst>
              </p:cNvPr>
              <p:cNvGrpSpPr/>
              <p:nvPr/>
            </p:nvGrpSpPr>
            <p:grpSpPr>
              <a:xfrm>
                <a:off x="1717085" y="2965261"/>
                <a:ext cx="907222" cy="907222"/>
                <a:chOff x="4265803" y="-1230265"/>
                <a:chExt cx="1948500" cy="1948500"/>
              </a:xfrm>
            </p:grpSpPr>
            <p:sp>
              <p:nvSpPr>
                <p:cNvPr id="20" name="Google Shape;1132;p39">
                  <a:extLst>
                    <a:ext uri="{FF2B5EF4-FFF2-40B4-BE49-F238E27FC236}">
                      <a16:creationId xmlns:a16="http://schemas.microsoft.com/office/drawing/2014/main" id="{9C5F315A-A344-698B-72D8-FE05831626D3}"/>
                    </a:ext>
                  </a:extLst>
                </p:cNvPr>
                <p:cNvSpPr/>
                <p:nvPr/>
              </p:nvSpPr>
              <p:spPr>
                <a:xfrm>
                  <a:off x="4444800" y="-1051100"/>
                  <a:ext cx="1590600" cy="1590600"/>
                </a:xfrm>
                <a:prstGeom prst="ellipse">
                  <a:avLst/>
                </a:prstGeom>
                <a:gradFill>
                  <a:gsLst>
                    <a:gs pos="0">
                      <a:schemeClr val="accent1"/>
                    </a:gs>
                    <a:gs pos="61000">
                      <a:schemeClr val="accent2"/>
                    </a:gs>
                    <a:gs pos="100000">
                      <a:schemeClr val="accent2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" name="Google Shape;1133;p39">
                  <a:extLst>
                    <a:ext uri="{FF2B5EF4-FFF2-40B4-BE49-F238E27FC236}">
                      <a16:creationId xmlns:a16="http://schemas.microsoft.com/office/drawing/2014/main" id="{BB14B365-C59A-D25D-00EC-B3C440E4A1C9}"/>
                    </a:ext>
                  </a:extLst>
                </p:cNvPr>
                <p:cNvSpPr/>
                <p:nvPr/>
              </p:nvSpPr>
              <p:spPr>
                <a:xfrm rot="6300353">
                  <a:off x="4444628" y="-1051440"/>
                  <a:ext cx="1590849" cy="1590849"/>
                </a:xfrm>
                <a:prstGeom prst="ellipse">
                  <a:avLst/>
                </a:pr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7000">
                      <a:srgbClr val="FFFFFF">
                        <a:alpha val="0"/>
                      </a:srgbClr>
                    </a:gs>
                    <a:gs pos="54000">
                      <a:schemeClr val="accent1"/>
                    </a:gs>
                    <a:gs pos="9100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45" name="Google Shape;1121;p39">
                <a:extLst>
                  <a:ext uri="{FF2B5EF4-FFF2-40B4-BE49-F238E27FC236}">
                    <a16:creationId xmlns:a16="http://schemas.microsoft.com/office/drawing/2014/main" id="{BBEA1F93-1F43-F9B1-99CF-EADE31DA342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67906" y="3111683"/>
                <a:ext cx="647032" cy="56385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b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defPPr>
                <a:lvl1pPr marL="0" indent="0" algn="ctr">
                  <a:buClr>
                    <a:schemeClr val="dk1"/>
                  </a:buClr>
                  <a:buSzPts val="2000"/>
                  <a:buFont typeface="Croissant One"/>
                  <a:buNone/>
                  <a:defRPr sz="1800" b="1">
                    <a:solidFill>
                      <a:schemeClr val="dk1"/>
                    </a:solidFill>
                    <a:latin typeface="Anybody"/>
                    <a:ea typeface="Anybody"/>
                    <a:cs typeface="Anybody"/>
                  </a:defRPr>
                </a:lvl1pPr>
                <a:lvl2pPr marL="914400" indent="-330200">
                  <a:buClr>
                    <a:schemeClr val="dk1"/>
                  </a:buClr>
                  <a:buSzPts val="2000"/>
                  <a:buFont typeface="Croissant One"/>
                  <a:buNone/>
                  <a:defRPr sz="2000">
                    <a:solidFill>
                      <a:schemeClr val="dk1"/>
                    </a:solidFill>
                    <a:latin typeface="Croissant One"/>
                    <a:ea typeface="Croissant One"/>
                    <a:cs typeface="Croissant One"/>
                  </a:defRPr>
                </a:lvl2pPr>
                <a:lvl3pPr marL="1371600" indent="-330200">
                  <a:buClr>
                    <a:schemeClr val="dk1"/>
                  </a:buClr>
                  <a:buSzPts val="2000"/>
                  <a:buFont typeface="Croissant One"/>
                  <a:buNone/>
                  <a:defRPr sz="2000">
                    <a:solidFill>
                      <a:schemeClr val="dk1"/>
                    </a:solidFill>
                    <a:latin typeface="Croissant One"/>
                    <a:ea typeface="Croissant One"/>
                    <a:cs typeface="Croissant One"/>
                  </a:defRPr>
                </a:lvl3pPr>
                <a:lvl4pPr marL="1828800" indent="-330200">
                  <a:buClr>
                    <a:schemeClr val="dk1"/>
                  </a:buClr>
                  <a:buSzPts val="2000"/>
                  <a:buFont typeface="Croissant One"/>
                  <a:buNone/>
                  <a:defRPr sz="2000">
                    <a:solidFill>
                      <a:schemeClr val="dk1"/>
                    </a:solidFill>
                    <a:latin typeface="Croissant One"/>
                    <a:ea typeface="Croissant One"/>
                    <a:cs typeface="Croissant One"/>
                  </a:defRPr>
                </a:lvl4pPr>
                <a:lvl5pPr marL="2286000" indent="-330200">
                  <a:buClr>
                    <a:schemeClr val="dk1"/>
                  </a:buClr>
                  <a:buSzPts val="2000"/>
                  <a:buFont typeface="Croissant One"/>
                  <a:buNone/>
                  <a:defRPr sz="2000">
                    <a:solidFill>
                      <a:schemeClr val="dk1"/>
                    </a:solidFill>
                    <a:latin typeface="Croissant One"/>
                    <a:ea typeface="Croissant One"/>
                    <a:cs typeface="Croissant One"/>
                  </a:defRPr>
                </a:lvl5pPr>
                <a:lvl6pPr marL="2743200" indent="-330200">
                  <a:buClr>
                    <a:schemeClr val="dk1"/>
                  </a:buClr>
                  <a:buSzPts val="2000"/>
                  <a:buFont typeface="Croissant One"/>
                  <a:buNone/>
                  <a:defRPr sz="2000">
                    <a:solidFill>
                      <a:schemeClr val="dk1"/>
                    </a:solidFill>
                    <a:latin typeface="Croissant One"/>
                    <a:ea typeface="Croissant One"/>
                    <a:cs typeface="Croissant One"/>
                  </a:defRPr>
                </a:lvl6pPr>
                <a:lvl7pPr marL="3200400" indent="-330200">
                  <a:buClr>
                    <a:schemeClr val="dk1"/>
                  </a:buClr>
                  <a:buSzPts val="2000"/>
                  <a:buFont typeface="Croissant One"/>
                  <a:buNone/>
                  <a:defRPr sz="2000">
                    <a:solidFill>
                      <a:schemeClr val="dk1"/>
                    </a:solidFill>
                    <a:latin typeface="Croissant One"/>
                    <a:ea typeface="Croissant One"/>
                    <a:cs typeface="Croissant One"/>
                  </a:defRPr>
                </a:lvl7pPr>
                <a:lvl8pPr marL="3657600" indent="-330200">
                  <a:buClr>
                    <a:schemeClr val="dk1"/>
                  </a:buClr>
                  <a:buSzPts val="2000"/>
                  <a:buFont typeface="Croissant One"/>
                  <a:buNone/>
                  <a:defRPr sz="2000">
                    <a:solidFill>
                      <a:schemeClr val="dk1"/>
                    </a:solidFill>
                    <a:latin typeface="Croissant One"/>
                    <a:ea typeface="Croissant One"/>
                    <a:cs typeface="Croissant One"/>
                  </a:defRPr>
                </a:lvl8pPr>
                <a:lvl9pPr marL="4114800" indent="-330200">
                  <a:buClr>
                    <a:schemeClr val="dk1"/>
                  </a:buClr>
                  <a:buSzPts val="2000"/>
                  <a:buFont typeface="Croissant One"/>
                  <a:buNone/>
                  <a:defRPr sz="2000">
                    <a:solidFill>
                      <a:schemeClr val="dk1"/>
                    </a:solidFill>
                    <a:latin typeface="Croissant One"/>
                    <a:ea typeface="Croissant One"/>
                    <a:cs typeface="Croissant One"/>
                  </a:defRPr>
                </a:lvl9pPr>
              </a:lstStyle>
              <a:p>
                <a:r>
                  <a:rPr lang="en-US" sz="2400" dirty="0"/>
                  <a:t>3</a:t>
                </a:r>
              </a:p>
            </p:txBody>
          </p:sp>
        </p:grpSp>
        <p:grpSp>
          <p:nvGrpSpPr>
            <p:cNvPr id="39" name="Google Shape;1151;p39">
              <a:extLst>
                <a:ext uri="{FF2B5EF4-FFF2-40B4-BE49-F238E27FC236}">
                  <a16:creationId xmlns:a16="http://schemas.microsoft.com/office/drawing/2014/main" id="{1AFD9358-A823-0F7C-F7BF-0D516630CF2C}"/>
                </a:ext>
              </a:extLst>
            </p:cNvPr>
            <p:cNvGrpSpPr/>
            <p:nvPr/>
          </p:nvGrpSpPr>
          <p:grpSpPr>
            <a:xfrm>
              <a:off x="1977753" y="3232865"/>
              <a:ext cx="385885" cy="372017"/>
              <a:chOff x="6213463" y="2090500"/>
              <a:chExt cx="446575" cy="430525"/>
            </a:xfrm>
          </p:grpSpPr>
          <p:sp>
            <p:nvSpPr>
              <p:cNvPr id="40" name="Google Shape;1152;p39">
                <a:extLst>
                  <a:ext uri="{FF2B5EF4-FFF2-40B4-BE49-F238E27FC236}">
                    <a16:creationId xmlns:a16="http://schemas.microsoft.com/office/drawing/2014/main" id="{4E1EAB5C-BF11-0529-4947-6496AB976A47}"/>
                  </a:ext>
                </a:extLst>
              </p:cNvPr>
              <p:cNvSpPr/>
              <p:nvPr/>
            </p:nvSpPr>
            <p:spPr>
              <a:xfrm>
                <a:off x="6213463" y="2090550"/>
                <a:ext cx="212375" cy="204300"/>
              </a:xfrm>
              <a:custGeom>
                <a:avLst/>
                <a:gdLst/>
                <a:ahLst/>
                <a:cxnLst/>
                <a:rect l="l" t="t" r="r" b="b"/>
                <a:pathLst>
                  <a:path w="8495" h="8172" extrusionOk="0">
                    <a:moveTo>
                      <a:pt x="3366" y="2589"/>
                    </a:moveTo>
                    <a:cubicBezTo>
                      <a:pt x="3816" y="2589"/>
                      <a:pt x="4039" y="3132"/>
                      <a:pt x="3721" y="3450"/>
                    </a:cubicBezTo>
                    <a:cubicBezTo>
                      <a:pt x="3618" y="3553"/>
                      <a:pt x="3492" y="3599"/>
                      <a:pt x="3368" y="3599"/>
                    </a:cubicBezTo>
                    <a:cubicBezTo>
                      <a:pt x="3109" y="3599"/>
                      <a:pt x="2860" y="3398"/>
                      <a:pt x="2860" y="3095"/>
                    </a:cubicBezTo>
                    <a:cubicBezTo>
                      <a:pt x="2860" y="2815"/>
                      <a:pt x="3086" y="2589"/>
                      <a:pt x="3366" y="2589"/>
                    </a:cubicBezTo>
                    <a:close/>
                    <a:moveTo>
                      <a:pt x="5451" y="2589"/>
                    </a:moveTo>
                    <a:cubicBezTo>
                      <a:pt x="5901" y="2589"/>
                      <a:pt x="6124" y="3132"/>
                      <a:pt x="5807" y="3450"/>
                    </a:cubicBezTo>
                    <a:cubicBezTo>
                      <a:pt x="5704" y="3553"/>
                      <a:pt x="5577" y="3599"/>
                      <a:pt x="5453" y="3599"/>
                    </a:cubicBezTo>
                    <a:cubicBezTo>
                      <a:pt x="5194" y="3599"/>
                      <a:pt x="4946" y="3398"/>
                      <a:pt x="4946" y="3095"/>
                    </a:cubicBezTo>
                    <a:cubicBezTo>
                      <a:pt x="4946" y="2815"/>
                      <a:pt x="5172" y="2589"/>
                      <a:pt x="5451" y="2589"/>
                    </a:cubicBezTo>
                    <a:close/>
                    <a:moveTo>
                      <a:pt x="3278" y="4483"/>
                    </a:moveTo>
                    <a:cubicBezTo>
                      <a:pt x="3448" y="4483"/>
                      <a:pt x="3614" y="4569"/>
                      <a:pt x="3708" y="4725"/>
                    </a:cubicBezTo>
                    <a:cubicBezTo>
                      <a:pt x="3875" y="4972"/>
                      <a:pt x="4141" y="5096"/>
                      <a:pt x="4407" y="5096"/>
                    </a:cubicBezTo>
                    <a:cubicBezTo>
                      <a:pt x="4671" y="5096"/>
                      <a:pt x="4934" y="4974"/>
                      <a:pt x="5102" y="4730"/>
                    </a:cubicBezTo>
                    <a:cubicBezTo>
                      <a:pt x="5198" y="4582"/>
                      <a:pt x="5359" y="4503"/>
                      <a:pt x="5523" y="4503"/>
                    </a:cubicBezTo>
                    <a:cubicBezTo>
                      <a:pt x="5621" y="4503"/>
                      <a:pt x="5720" y="4531"/>
                      <a:pt x="5807" y="4590"/>
                    </a:cubicBezTo>
                    <a:cubicBezTo>
                      <a:pt x="6041" y="4749"/>
                      <a:pt x="6097" y="5069"/>
                      <a:pt x="5933" y="5298"/>
                    </a:cubicBezTo>
                    <a:cubicBezTo>
                      <a:pt x="5566" y="5835"/>
                      <a:pt x="4986" y="6104"/>
                      <a:pt x="4407" y="6104"/>
                    </a:cubicBezTo>
                    <a:cubicBezTo>
                      <a:pt x="3822" y="6104"/>
                      <a:pt x="3237" y="5830"/>
                      <a:pt x="2871" y="5285"/>
                    </a:cubicBezTo>
                    <a:cubicBezTo>
                      <a:pt x="2702" y="5053"/>
                      <a:pt x="2761" y="4728"/>
                      <a:pt x="2998" y="4569"/>
                    </a:cubicBezTo>
                    <a:cubicBezTo>
                      <a:pt x="3084" y="4510"/>
                      <a:pt x="3182" y="4483"/>
                      <a:pt x="3278" y="4483"/>
                    </a:cubicBezTo>
                    <a:close/>
                    <a:moveTo>
                      <a:pt x="4407" y="0"/>
                    </a:moveTo>
                    <a:cubicBezTo>
                      <a:pt x="2755" y="0"/>
                      <a:pt x="1265" y="996"/>
                      <a:pt x="633" y="2521"/>
                    </a:cubicBezTo>
                    <a:cubicBezTo>
                      <a:pt x="0" y="4050"/>
                      <a:pt x="350" y="5807"/>
                      <a:pt x="1518" y="6974"/>
                    </a:cubicBezTo>
                    <a:cubicBezTo>
                      <a:pt x="2300" y="7757"/>
                      <a:pt x="3345" y="8171"/>
                      <a:pt x="4408" y="8171"/>
                    </a:cubicBezTo>
                    <a:cubicBezTo>
                      <a:pt x="4935" y="8171"/>
                      <a:pt x="5467" y="8069"/>
                      <a:pt x="5973" y="7859"/>
                    </a:cubicBezTo>
                    <a:cubicBezTo>
                      <a:pt x="7499" y="7227"/>
                      <a:pt x="8494" y="5737"/>
                      <a:pt x="8494" y="4085"/>
                    </a:cubicBezTo>
                    <a:cubicBezTo>
                      <a:pt x="8492" y="1830"/>
                      <a:pt x="6662" y="0"/>
                      <a:pt x="440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1153;p39">
                <a:extLst>
                  <a:ext uri="{FF2B5EF4-FFF2-40B4-BE49-F238E27FC236}">
                    <a16:creationId xmlns:a16="http://schemas.microsoft.com/office/drawing/2014/main" id="{A3801720-4DEC-AEF1-58B3-98369D545A30}"/>
                  </a:ext>
                </a:extLst>
              </p:cNvPr>
              <p:cNvSpPr/>
              <p:nvPr/>
            </p:nvSpPr>
            <p:spPr>
              <a:xfrm>
                <a:off x="6213463" y="2316675"/>
                <a:ext cx="212375" cy="204350"/>
              </a:xfrm>
              <a:custGeom>
                <a:avLst/>
                <a:gdLst/>
                <a:ahLst/>
                <a:cxnLst/>
                <a:rect l="l" t="t" r="r" b="b"/>
                <a:pathLst>
                  <a:path w="8495" h="8174" extrusionOk="0">
                    <a:moveTo>
                      <a:pt x="3366" y="2592"/>
                    </a:moveTo>
                    <a:cubicBezTo>
                      <a:pt x="3816" y="2592"/>
                      <a:pt x="4039" y="3133"/>
                      <a:pt x="3721" y="3453"/>
                    </a:cubicBezTo>
                    <a:cubicBezTo>
                      <a:pt x="3619" y="3555"/>
                      <a:pt x="3493" y="3601"/>
                      <a:pt x="3369" y="3601"/>
                    </a:cubicBezTo>
                    <a:cubicBezTo>
                      <a:pt x="3110" y="3601"/>
                      <a:pt x="2860" y="3399"/>
                      <a:pt x="2860" y="3095"/>
                    </a:cubicBezTo>
                    <a:cubicBezTo>
                      <a:pt x="2860" y="2815"/>
                      <a:pt x="3086" y="2592"/>
                      <a:pt x="3366" y="2592"/>
                    </a:cubicBezTo>
                    <a:close/>
                    <a:moveTo>
                      <a:pt x="5451" y="2592"/>
                    </a:moveTo>
                    <a:cubicBezTo>
                      <a:pt x="5901" y="2592"/>
                      <a:pt x="6124" y="3133"/>
                      <a:pt x="5807" y="3453"/>
                    </a:cubicBezTo>
                    <a:cubicBezTo>
                      <a:pt x="5704" y="3555"/>
                      <a:pt x="5578" y="3601"/>
                      <a:pt x="5454" y="3601"/>
                    </a:cubicBezTo>
                    <a:cubicBezTo>
                      <a:pt x="5195" y="3601"/>
                      <a:pt x="4946" y="3399"/>
                      <a:pt x="4946" y="3095"/>
                    </a:cubicBezTo>
                    <a:cubicBezTo>
                      <a:pt x="4946" y="2815"/>
                      <a:pt x="5172" y="2592"/>
                      <a:pt x="5451" y="2592"/>
                    </a:cubicBezTo>
                    <a:close/>
                    <a:moveTo>
                      <a:pt x="4408" y="4500"/>
                    </a:moveTo>
                    <a:cubicBezTo>
                      <a:pt x="4987" y="4500"/>
                      <a:pt x="5566" y="4768"/>
                      <a:pt x="5933" y="5307"/>
                    </a:cubicBezTo>
                    <a:cubicBezTo>
                      <a:pt x="6092" y="5535"/>
                      <a:pt x="6033" y="5850"/>
                      <a:pt x="5804" y="6006"/>
                    </a:cubicBezTo>
                    <a:cubicBezTo>
                      <a:pt x="5716" y="6066"/>
                      <a:pt x="5616" y="6095"/>
                      <a:pt x="5518" y="6095"/>
                    </a:cubicBezTo>
                    <a:cubicBezTo>
                      <a:pt x="5356" y="6095"/>
                      <a:pt x="5198" y="6018"/>
                      <a:pt x="5102" y="5874"/>
                    </a:cubicBezTo>
                    <a:cubicBezTo>
                      <a:pt x="4934" y="5631"/>
                      <a:pt x="4671" y="5509"/>
                      <a:pt x="4407" y="5509"/>
                    </a:cubicBezTo>
                    <a:cubicBezTo>
                      <a:pt x="4141" y="5509"/>
                      <a:pt x="3874" y="5633"/>
                      <a:pt x="3708" y="5882"/>
                    </a:cubicBezTo>
                    <a:cubicBezTo>
                      <a:pt x="3612" y="6027"/>
                      <a:pt x="3452" y="6106"/>
                      <a:pt x="3290" y="6106"/>
                    </a:cubicBezTo>
                    <a:cubicBezTo>
                      <a:pt x="3193" y="6106"/>
                      <a:pt x="3095" y="6078"/>
                      <a:pt x="3008" y="6020"/>
                    </a:cubicBezTo>
                    <a:cubicBezTo>
                      <a:pt x="2777" y="5864"/>
                      <a:pt x="2715" y="5551"/>
                      <a:pt x="2871" y="5320"/>
                    </a:cubicBezTo>
                    <a:cubicBezTo>
                      <a:pt x="3238" y="4774"/>
                      <a:pt x="3823" y="4500"/>
                      <a:pt x="4408" y="4500"/>
                    </a:cubicBezTo>
                    <a:close/>
                    <a:moveTo>
                      <a:pt x="4407" y="1"/>
                    </a:moveTo>
                    <a:cubicBezTo>
                      <a:pt x="2755" y="1"/>
                      <a:pt x="1265" y="996"/>
                      <a:pt x="633" y="2525"/>
                    </a:cubicBezTo>
                    <a:cubicBezTo>
                      <a:pt x="0" y="4050"/>
                      <a:pt x="350" y="5807"/>
                      <a:pt x="1518" y="6977"/>
                    </a:cubicBezTo>
                    <a:cubicBezTo>
                      <a:pt x="2301" y="7758"/>
                      <a:pt x="3346" y="8174"/>
                      <a:pt x="4409" y="8174"/>
                    </a:cubicBezTo>
                    <a:cubicBezTo>
                      <a:pt x="4935" y="8174"/>
                      <a:pt x="5466" y="8072"/>
                      <a:pt x="5971" y="7863"/>
                    </a:cubicBezTo>
                    <a:cubicBezTo>
                      <a:pt x="7499" y="7230"/>
                      <a:pt x="8494" y="5740"/>
                      <a:pt x="8494" y="4088"/>
                    </a:cubicBezTo>
                    <a:cubicBezTo>
                      <a:pt x="8492" y="1830"/>
                      <a:pt x="6665" y="4"/>
                      <a:pt x="440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1154;p39">
                <a:extLst>
                  <a:ext uri="{FF2B5EF4-FFF2-40B4-BE49-F238E27FC236}">
                    <a16:creationId xmlns:a16="http://schemas.microsoft.com/office/drawing/2014/main" id="{C64C433A-DF01-640E-1522-B8FA013222BE}"/>
                  </a:ext>
                </a:extLst>
              </p:cNvPr>
              <p:cNvSpPr/>
              <p:nvPr/>
            </p:nvSpPr>
            <p:spPr>
              <a:xfrm>
                <a:off x="6447663" y="2090500"/>
                <a:ext cx="212375" cy="204350"/>
              </a:xfrm>
              <a:custGeom>
                <a:avLst/>
                <a:gdLst/>
                <a:ahLst/>
                <a:cxnLst/>
                <a:rect l="l" t="t" r="r" b="b"/>
                <a:pathLst>
                  <a:path w="8495" h="8174" extrusionOk="0">
                    <a:moveTo>
                      <a:pt x="3044" y="2591"/>
                    </a:moveTo>
                    <a:cubicBezTo>
                      <a:pt x="3493" y="2591"/>
                      <a:pt x="3719" y="3134"/>
                      <a:pt x="3402" y="3452"/>
                    </a:cubicBezTo>
                    <a:cubicBezTo>
                      <a:pt x="3299" y="3555"/>
                      <a:pt x="3172" y="3601"/>
                      <a:pt x="3048" y="3601"/>
                    </a:cubicBezTo>
                    <a:cubicBezTo>
                      <a:pt x="2789" y="3601"/>
                      <a:pt x="2541" y="3400"/>
                      <a:pt x="2541" y="3097"/>
                    </a:cubicBezTo>
                    <a:cubicBezTo>
                      <a:pt x="2541" y="2817"/>
                      <a:pt x="2767" y="2591"/>
                      <a:pt x="3044" y="2591"/>
                    </a:cubicBezTo>
                    <a:close/>
                    <a:moveTo>
                      <a:pt x="5129" y="2591"/>
                    </a:moveTo>
                    <a:cubicBezTo>
                      <a:pt x="5578" y="2591"/>
                      <a:pt x="5804" y="3134"/>
                      <a:pt x="5487" y="3452"/>
                    </a:cubicBezTo>
                    <a:cubicBezTo>
                      <a:pt x="5384" y="3555"/>
                      <a:pt x="5257" y="3601"/>
                      <a:pt x="5133" y="3601"/>
                    </a:cubicBezTo>
                    <a:cubicBezTo>
                      <a:pt x="4874" y="3601"/>
                      <a:pt x="4626" y="3400"/>
                      <a:pt x="4626" y="3097"/>
                    </a:cubicBezTo>
                    <a:cubicBezTo>
                      <a:pt x="4626" y="2817"/>
                      <a:pt x="4852" y="2591"/>
                      <a:pt x="5129" y="2591"/>
                    </a:cubicBezTo>
                    <a:close/>
                    <a:moveTo>
                      <a:pt x="5140" y="4743"/>
                    </a:moveTo>
                    <a:cubicBezTo>
                      <a:pt x="5396" y="4743"/>
                      <a:pt x="5613" y="4933"/>
                      <a:pt x="5648" y="5190"/>
                    </a:cubicBezTo>
                    <a:cubicBezTo>
                      <a:pt x="5683" y="5488"/>
                      <a:pt x="5446" y="5752"/>
                      <a:pt x="5145" y="5752"/>
                    </a:cubicBezTo>
                    <a:lnTo>
                      <a:pt x="3041" y="5752"/>
                    </a:lnTo>
                    <a:cubicBezTo>
                      <a:pt x="3039" y="5752"/>
                      <a:pt x="3037" y="5752"/>
                      <a:pt x="3036" y="5752"/>
                    </a:cubicBezTo>
                    <a:cubicBezTo>
                      <a:pt x="2777" y="5752"/>
                      <a:pt x="2559" y="5562"/>
                      <a:pt x="2527" y="5305"/>
                    </a:cubicBezTo>
                    <a:cubicBezTo>
                      <a:pt x="2492" y="5007"/>
                      <a:pt x="2726" y="4743"/>
                      <a:pt x="3028" y="4743"/>
                    </a:cubicBezTo>
                    <a:lnTo>
                      <a:pt x="5134" y="4743"/>
                    </a:lnTo>
                    <a:cubicBezTo>
                      <a:pt x="5136" y="4743"/>
                      <a:pt x="5138" y="4743"/>
                      <a:pt x="5140" y="4743"/>
                    </a:cubicBezTo>
                    <a:close/>
                    <a:moveTo>
                      <a:pt x="4086" y="1"/>
                    </a:moveTo>
                    <a:cubicBezTo>
                      <a:pt x="3560" y="1"/>
                      <a:pt x="3030" y="103"/>
                      <a:pt x="2524" y="312"/>
                    </a:cubicBezTo>
                    <a:cubicBezTo>
                      <a:pt x="996" y="944"/>
                      <a:pt x="1" y="2435"/>
                      <a:pt x="1" y="4087"/>
                    </a:cubicBezTo>
                    <a:cubicBezTo>
                      <a:pt x="3" y="6341"/>
                      <a:pt x="1830" y="8171"/>
                      <a:pt x="4088" y="8174"/>
                    </a:cubicBezTo>
                    <a:cubicBezTo>
                      <a:pt x="5740" y="8174"/>
                      <a:pt x="7230" y="7178"/>
                      <a:pt x="7862" y="5653"/>
                    </a:cubicBezTo>
                    <a:cubicBezTo>
                      <a:pt x="8495" y="4124"/>
                      <a:pt x="8145" y="2367"/>
                      <a:pt x="6977" y="1197"/>
                    </a:cubicBezTo>
                    <a:cubicBezTo>
                      <a:pt x="6194" y="416"/>
                      <a:pt x="5149" y="1"/>
                      <a:pt x="408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1155;p39">
                <a:extLst>
                  <a:ext uri="{FF2B5EF4-FFF2-40B4-BE49-F238E27FC236}">
                    <a16:creationId xmlns:a16="http://schemas.microsoft.com/office/drawing/2014/main" id="{5BAD8BFE-1A1B-8451-A735-6E620C13B7A8}"/>
                  </a:ext>
                </a:extLst>
              </p:cNvPr>
              <p:cNvSpPr/>
              <p:nvPr/>
            </p:nvSpPr>
            <p:spPr>
              <a:xfrm>
                <a:off x="6439588" y="2316675"/>
                <a:ext cx="212375" cy="204350"/>
              </a:xfrm>
              <a:custGeom>
                <a:avLst/>
                <a:gdLst/>
                <a:ahLst/>
                <a:cxnLst/>
                <a:rect l="l" t="t" r="r" b="b"/>
                <a:pathLst>
                  <a:path w="8495" h="8174" extrusionOk="0">
                    <a:moveTo>
                      <a:pt x="2983" y="2351"/>
                    </a:moveTo>
                    <a:cubicBezTo>
                      <a:pt x="3081" y="2351"/>
                      <a:pt x="3180" y="2380"/>
                      <a:pt x="3267" y="2439"/>
                    </a:cubicBezTo>
                    <a:lnTo>
                      <a:pt x="3768" y="2778"/>
                    </a:lnTo>
                    <a:cubicBezTo>
                      <a:pt x="3999" y="2936"/>
                      <a:pt x="4058" y="3248"/>
                      <a:pt x="3902" y="3480"/>
                    </a:cubicBezTo>
                    <a:cubicBezTo>
                      <a:pt x="3805" y="3624"/>
                      <a:pt x="3646" y="3701"/>
                      <a:pt x="3484" y="3701"/>
                    </a:cubicBezTo>
                    <a:cubicBezTo>
                      <a:pt x="3386" y="3701"/>
                      <a:pt x="3287" y="3673"/>
                      <a:pt x="3200" y="3614"/>
                    </a:cubicBezTo>
                    <a:lnTo>
                      <a:pt x="2699" y="3275"/>
                    </a:lnTo>
                    <a:cubicBezTo>
                      <a:pt x="2468" y="3119"/>
                      <a:pt x="2409" y="2804"/>
                      <a:pt x="2565" y="2573"/>
                    </a:cubicBezTo>
                    <a:cubicBezTo>
                      <a:pt x="2662" y="2429"/>
                      <a:pt x="2821" y="2351"/>
                      <a:pt x="2983" y="2351"/>
                    </a:cubicBezTo>
                    <a:close/>
                    <a:moveTo>
                      <a:pt x="5834" y="2355"/>
                    </a:moveTo>
                    <a:cubicBezTo>
                      <a:pt x="5995" y="2355"/>
                      <a:pt x="6153" y="2433"/>
                      <a:pt x="6251" y="2576"/>
                    </a:cubicBezTo>
                    <a:cubicBezTo>
                      <a:pt x="6407" y="2807"/>
                      <a:pt x="6348" y="3119"/>
                      <a:pt x="6119" y="3275"/>
                    </a:cubicBezTo>
                    <a:lnTo>
                      <a:pt x="6119" y="3273"/>
                    </a:lnTo>
                    <a:lnTo>
                      <a:pt x="5619" y="3617"/>
                    </a:lnTo>
                    <a:cubicBezTo>
                      <a:pt x="5532" y="3675"/>
                      <a:pt x="5434" y="3703"/>
                      <a:pt x="5337" y="3703"/>
                    </a:cubicBezTo>
                    <a:cubicBezTo>
                      <a:pt x="5175" y="3703"/>
                      <a:pt x="5017" y="3625"/>
                      <a:pt x="4919" y="3482"/>
                    </a:cubicBezTo>
                    <a:cubicBezTo>
                      <a:pt x="4760" y="3251"/>
                      <a:pt x="4822" y="2936"/>
                      <a:pt x="5051" y="2780"/>
                    </a:cubicBezTo>
                    <a:lnTo>
                      <a:pt x="5554" y="2441"/>
                    </a:lnTo>
                    <a:cubicBezTo>
                      <a:pt x="5640" y="2383"/>
                      <a:pt x="5737" y="2355"/>
                      <a:pt x="5834" y="2355"/>
                    </a:cubicBezTo>
                    <a:close/>
                    <a:moveTo>
                      <a:pt x="3290" y="4499"/>
                    </a:moveTo>
                    <a:cubicBezTo>
                      <a:pt x="3453" y="4499"/>
                      <a:pt x="3613" y="4577"/>
                      <a:pt x="3711" y="4723"/>
                    </a:cubicBezTo>
                    <a:cubicBezTo>
                      <a:pt x="3877" y="4970"/>
                      <a:pt x="4143" y="5094"/>
                      <a:pt x="4409" y="5094"/>
                    </a:cubicBezTo>
                    <a:cubicBezTo>
                      <a:pt x="4672" y="5094"/>
                      <a:pt x="4936" y="4972"/>
                      <a:pt x="5102" y="4728"/>
                    </a:cubicBezTo>
                    <a:cubicBezTo>
                      <a:pt x="5200" y="4580"/>
                      <a:pt x="5361" y="4500"/>
                      <a:pt x="5525" y="4500"/>
                    </a:cubicBezTo>
                    <a:cubicBezTo>
                      <a:pt x="5623" y="4500"/>
                      <a:pt x="5722" y="4529"/>
                      <a:pt x="5810" y="4588"/>
                    </a:cubicBezTo>
                    <a:cubicBezTo>
                      <a:pt x="6044" y="4747"/>
                      <a:pt x="6100" y="5067"/>
                      <a:pt x="5936" y="5299"/>
                    </a:cubicBezTo>
                    <a:cubicBezTo>
                      <a:pt x="5568" y="5835"/>
                      <a:pt x="4989" y="6103"/>
                      <a:pt x="4410" y="6103"/>
                    </a:cubicBezTo>
                    <a:cubicBezTo>
                      <a:pt x="3824" y="6103"/>
                      <a:pt x="3238" y="5829"/>
                      <a:pt x="2872" y="5282"/>
                    </a:cubicBezTo>
                    <a:cubicBezTo>
                      <a:pt x="2718" y="5051"/>
                      <a:pt x="2780" y="4739"/>
                      <a:pt x="3012" y="4583"/>
                    </a:cubicBezTo>
                    <a:cubicBezTo>
                      <a:pt x="3097" y="4526"/>
                      <a:pt x="3194" y="4499"/>
                      <a:pt x="3290" y="4499"/>
                    </a:cubicBezTo>
                    <a:close/>
                    <a:moveTo>
                      <a:pt x="4411" y="1"/>
                    </a:moveTo>
                    <a:cubicBezTo>
                      <a:pt x="2756" y="1"/>
                      <a:pt x="1268" y="996"/>
                      <a:pt x="633" y="2525"/>
                    </a:cubicBezTo>
                    <a:cubicBezTo>
                      <a:pt x="1" y="4050"/>
                      <a:pt x="351" y="5807"/>
                      <a:pt x="1521" y="6977"/>
                    </a:cubicBezTo>
                    <a:cubicBezTo>
                      <a:pt x="2302" y="7758"/>
                      <a:pt x="3347" y="8174"/>
                      <a:pt x="4410" y="8174"/>
                    </a:cubicBezTo>
                    <a:cubicBezTo>
                      <a:pt x="4937" y="8174"/>
                      <a:pt x="5468" y="8072"/>
                      <a:pt x="5974" y="7863"/>
                    </a:cubicBezTo>
                    <a:cubicBezTo>
                      <a:pt x="7499" y="7230"/>
                      <a:pt x="8495" y="5740"/>
                      <a:pt x="8495" y="4088"/>
                    </a:cubicBezTo>
                    <a:cubicBezTo>
                      <a:pt x="8492" y="1830"/>
                      <a:pt x="6665" y="4"/>
                      <a:pt x="441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FD4BC3E-43CA-FCB4-EBB6-415F1FFFE3E3}"/>
              </a:ext>
            </a:extLst>
          </p:cNvPr>
          <p:cNvGrpSpPr/>
          <p:nvPr/>
        </p:nvGrpSpPr>
        <p:grpSpPr>
          <a:xfrm>
            <a:off x="1181927" y="3962110"/>
            <a:ext cx="6626975" cy="907222"/>
            <a:chOff x="1181927" y="3962110"/>
            <a:chExt cx="6626975" cy="907222"/>
          </a:xfrm>
        </p:grpSpPr>
        <p:grpSp>
          <p:nvGrpSpPr>
            <p:cNvPr id="16" name="Google Shape;1128;p39">
              <a:extLst>
                <a:ext uri="{FF2B5EF4-FFF2-40B4-BE49-F238E27FC236}">
                  <a16:creationId xmlns:a16="http://schemas.microsoft.com/office/drawing/2014/main" id="{EB627158-0C14-EB57-3CC4-32F1DE76F76D}"/>
                </a:ext>
              </a:extLst>
            </p:cNvPr>
            <p:cNvGrpSpPr/>
            <p:nvPr/>
          </p:nvGrpSpPr>
          <p:grpSpPr>
            <a:xfrm>
              <a:off x="1728905" y="3962110"/>
              <a:ext cx="907222" cy="907222"/>
              <a:chOff x="4265803" y="-1230265"/>
              <a:chExt cx="1948500" cy="1948500"/>
            </a:xfrm>
          </p:grpSpPr>
          <p:sp>
            <p:nvSpPr>
              <p:cNvPr id="17" name="Google Shape;1129;p39">
                <a:extLst>
                  <a:ext uri="{FF2B5EF4-FFF2-40B4-BE49-F238E27FC236}">
                    <a16:creationId xmlns:a16="http://schemas.microsoft.com/office/drawing/2014/main" id="{D0F92621-C425-7F37-5AEA-57045768BFBA}"/>
                  </a:ext>
                </a:extLst>
              </p:cNvPr>
              <p:cNvSpPr/>
              <p:nvPr/>
            </p:nvSpPr>
            <p:spPr>
              <a:xfrm>
                <a:off x="4444800" y="-1051100"/>
                <a:ext cx="1590600" cy="1590600"/>
              </a:xfrm>
              <a:prstGeom prst="ellipse">
                <a:avLst/>
              </a:prstGeom>
              <a:gradFill>
                <a:gsLst>
                  <a:gs pos="0">
                    <a:schemeClr val="accent1"/>
                  </a:gs>
                  <a:gs pos="61000">
                    <a:schemeClr val="accent2"/>
                  </a:gs>
                  <a:gs pos="100000">
                    <a:schemeClr val="accent2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1130;p39">
                <a:extLst>
                  <a:ext uri="{FF2B5EF4-FFF2-40B4-BE49-F238E27FC236}">
                    <a16:creationId xmlns:a16="http://schemas.microsoft.com/office/drawing/2014/main" id="{93C71323-2AAB-9722-2008-830484268110}"/>
                  </a:ext>
                </a:extLst>
              </p:cNvPr>
              <p:cNvSpPr/>
              <p:nvPr/>
            </p:nvSpPr>
            <p:spPr>
              <a:xfrm rot="6300353">
                <a:off x="4444628" y="-1051440"/>
                <a:ext cx="1590849" cy="1590849"/>
              </a:xfrm>
              <a:prstGeom prst="ellipse">
                <a:avLst/>
              </a:prstGeom>
              <a:gradFill>
                <a:gsLst>
                  <a:gs pos="0">
                    <a:srgbClr val="FFFFFF">
                      <a:alpha val="0"/>
                    </a:srgbClr>
                  </a:gs>
                  <a:gs pos="17000">
                    <a:srgbClr val="FFFFFF">
                      <a:alpha val="0"/>
                    </a:srgbClr>
                  </a:gs>
                  <a:gs pos="54000">
                    <a:schemeClr val="accent1"/>
                  </a:gs>
                  <a:gs pos="91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378FC1BD-C153-0E2D-4463-3C1604D0BB5E}"/>
                </a:ext>
              </a:extLst>
            </p:cNvPr>
            <p:cNvGrpSpPr/>
            <p:nvPr/>
          </p:nvGrpSpPr>
          <p:grpSpPr>
            <a:xfrm>
              <a:off x="1181927" y="4133791"/>
              <a:ext cx="6626975" cy="700304"/>
              <a:chOff x="1181927" y="4133791"/>
              <a:chExt cx="6626975" cy="700304"/>
            </a:xfrm>
          </p:grpSpPr>
          <p:sp>
            <p:nvSpPr>
              <p:cNvPr id="6" name="Google Shape;1118;p39">
                <a:extLst>
                  <a:ext uri="{FF2B5EF4-FFF2-40B4-BE49-F238E27FC236}">
                    <a16:creationId xmlns:a16="http://schemas.microsoft.com/office/drawing/2014/main" id="{153C3033-92B0-09E4-2A97-B6C562C8131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06197" y="4226895"/>
                <a:ext cx="4902705" cy="60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L="457200" marR="0" lvl="0" indent="-33020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ssistant"/>
                  <a:buNone/>
                  <a:defRPr sz="1600" b="0" i="0" u="none" strike="noStrike" cap="none">
                    <a:solidFill>
                      <a:schemeClr val="dk1"/>
                    </a:solidFill>
                    <a:latin typeface="Darker Grotesque"/>
                    <a:ea typeface="Darker Grotesque"/>
                    <a:cs typeface="Darker Grotesque"/>
                    <a:sym typeface="Darker Grotesque"/>
                  </a:defRPr>
                </a:lvl1pPr>
                <a:lvl2pPr marL="914400" marR="0" lvl="1" indent="-3302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ssistant"/>
                  <a:buNone/>
                  <a:defRPr sz="1600" b="0" i="0" u="none" strike="noStrike" cap="none">
                    <a:solidFill>
                      <a:schemeClr val="dk1"/>
                    </a:solidFill>
                    <a:latin typeface="Assistant"/>
                    <a:ea typeface="Assistant"/>
                    <a:cs typeface="Assistant"/>
                    <a:sym typeface="Assistant"/>
                  </a:defRPr>
                </a:lvl2pPr>
                <a:lvl3pPr marL="1371600" marR="0" lvl="2" indent="-3302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ssistant"/>
                  <a:buNone/>
                  <a:defRPr sz="1600" b="0" i="0" u="none" strike="noStrike" cap="none">
                    <a:solidFill>
                      <a:schemeClr val="dk1"/>
                    </a:solidFill>
                    <a:latin typeface="Assistant"/>
                    <a:ea typeface="Assistant"/>
                    <a:cs typeface="Assistant"/>
                    <a:sym typeface="Assistant"/>
                  </a:defRPr>
                </a:lvl3pPr>
                <a:lvl4pPr marL="1828800" marR="0" lvl="3" indent="-3302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ssistant"/>
                  <a:buNone/>
                  <a:defRPr sz="1600" b="0" i="0" u="none" strike="noStrike" cap="none">
                    <a:solidFill>
                      <a:schemeClr val="dk1"/>
                    </a:solidFill>
                    <a:latin typeface="Assistant"/>
                    <a:ea typeface="Assistant"/>
                    <a:cs typeface="Assistant"/>
                    <a:sym typeface="Assistant"/>
                  </a:defRPr>
                </a:lvl4pPr>
                <a:lvl5pPr marL="2286000" marR="0" lvl="4" indent="-3302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ssistant"/>
                  <a:buNone/>
                  <a:defRPr sz="1600" b="0" i="0" u="none" strike="noStrike" cap="none">
                    <a:solidFill>
                      <a:schemeClr val="dk1"/>
                    </a:solidFill>
                    <a:latin typeface="Assistant"/>
                    <a:ea typeface="Assistant"/>
                    <a:cs typeface="Assistant"/>
                    <a:sym typeface="Assistant"/>
                  </a:defRPr>
                </a:lvl5pPr>
                <a:lvl6pPr marL="2743200" marR="0" lvl="5" indent="-3302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ssistant"/>
                  <a:buNone/>
                  <a:defRPr sz="1600" b="0" i="0" u="none" strike="noStrike" cap="none">
                    <a:solidFill>
                      <a:schemeClr val="dk1"/>
                    </a:solidFill>
                    <a:latin typeface="Assistant"/>
                    <a:ea typeface="Assistant"/>
                    <a:cs typeface="Assistant"/>
                    <a:sym typeface="Assistant"/>
                  </a:defRPr>
                </a:lvl6pPr>
                <a:lvl7pPr marL="3200400" marR="0" lvl="6" indent="-3302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ssistant"/>
                  <a:buNone/>
                  <a:defRPr sz="1600" b="0" i="0" u="none" strike="noStrike" cap="none">
                    <a:solidFill>
                      <a:schemeClr val="dk1"/>
                    </a:solidFill>
                    <a:latin typeface="Assistant"/>
                    <a:ea typeface="Assistant"/>
                    <a:cs typeface="Assistant"/>
                    <a:sym typeface="Assistant"/>
                  </a:defRPr>
                </a:lvl7pPr>
                <a:lvl8pPr marL="3657600" marR="0" lvl="7" indent="-3302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ssistant"/>
                  <a:buNone/>
                  <a:defRPr sz="1600" b="0" i="0" u="none" strike="noStrike" cap="none">
                    <a:solidFill>
                      <a:schemeClr val="dk1"/>
                    </a:solidFill>
                    <a:latin typeface="Assistant"/>
                    <a:ea typeface="Assistant"/>
                    <a:cs typeface="Assistant"/>
                    <a:sym typeface="Assistant"/>
                  </a:defRPr>
                </a:lvl8pPr>
                <a:lvl9pPr marL="4114800" marR="0" lvl="8" indent="-3302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ssistant"/>
                  <a:buNone/>
                  <a:defRPr sz="1600" b="0" i="0" u="none" strike="noStrike" cap="none">
                    <a:solidFill>
                      <a:schemeClr val="dk1"/>
                    </a:solidFill>
                    <a:latin typeface="Assistant"/>
                    <a:ea typeface="Assistant"/>
                    <a:cs typeface="Assistant"/>
                    <a:sym typeface="Assistant"/>
                  </a:defRPr>
                </a:lvl9pPr>
              </a:lstStyle>
              <a:p>
                <a:pPr marL="0" indent="0" algn="l"/>
                <a:r>
                  <a:rPr lang="en-US" b="1" dirty="0"/>
                  <a:t>Update The Information About Each Program Regularly </a:t>
                </a:r>
              </a:p>
            </p:txBody>
          </p:sp>
          <p:grpSp>
            <p:nvGrpSpPr>
              <p:cNvPr id="31" name="Google Shape;1143;p39">
                <a:extLst>
                  <a:ext uri="{FF2B5EF4-FFF2-40B4-BE49-F238E27FC236}">
                    <a16:creationId xmlns:a16="http://schemas.microsoft.com/office/drawing/2014/main" id="{86F1F1DF-1A4B-2E09-8517-8C153E044DA5}"/>
                  </a:ext>
                </a:extLst>
              </p:cNvPr>
              <p:cNvGrpSpPr/>
              <p:nvPr/>
            </p:nvGrpSpPr>
            <p:grpSpPr>
              <a:xfrm>
                <a:off x="1995835" y="4229699"/>
                <a:ext cx="373334" cy="371995"/>
                <a:chOff x="2491563" y="1425875"/>
                <a:chExt cx="432050" cy="430500"/>
              </a:xfrm>
            </p:grpSpPr>
            <p:sp>
              <p:nvSpPr>
                <p:cNvPr id="32" name="Google Shape;1144;p39">
                  <a:extLst>
                    <a:ext uri="{FF2B5EF4-FFF2-40B4-BE49-F238E27FC236}">
                      <a16:creationId xmlns:a16="http://schemas.microsoft.com/office/drawing/2014/main" id="{7AB5E817-B244-A810-41BB-4EEC225AC833}"/>
                    </a:ext>
                  </a:extLst>
                </p:cNvPr>
                <p:cNvSpPr/>
                <p:nvPr/>
              </p:nvSpPr>
              <p:spPr>
                <a:xfrm>
                  <a:off x="2491563" y="1509125"/>
                  <a:ext cx="432050" cy="347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82" h="13890" extrusionOk="0">
                      <a:moveTo>
                        <a:pt x="4212" y="1077"/>
                      </a:moveTo>
                      <a:cubicBezTo>
                        <a:pt x="4341" y="1077"/>
                        <a:pt x="4466" y="1130"/>
                        <a:pt x="4558" y="1222"/>
                      </a:cubicBezTo>
                      <a:lnTo>
                        <a:pt x="4867" y="1529"/>
                      </a:lnTo>
                      <a:cubicBezTo>
                        <a:pt x="5064" y="1728"/>
                        <a:pt x="5064" y="2046"/>
                        <a:pt x="4865" y="2245"/>
                      </a:cubicBezTo>
                      <a:cubicBezTo>
                        <a:pt x="4766" y="2343"/>
                        <a:pt x="4637" y="2392"/>
                        <a:pt x="4508" y="2392"/>
                      </a:cubicBezTo>
                      <a:cubicBezTo>
                        <a:pt x="4379" y="2392"/>
                        <a:pt x="4250" y="2343"/>
                        <a:pt x="4152" y="2245"/>
                      </a:cubicBezTo>
                      <a:lnTo>
                        <a:pt x="3993" y="2086"/>
                      </a:lnTo>
                      <a:lnTo>
                        <a:pt x="3293" y="2086"/>
                      </a:lnTo>
                      <a:cubicBezTo>
                        <a:pt x="3016" y="2086"/>
                        <a:pt x="2790" y="1860"/>
                        <a:pt x="2790" y="1580"/>
                      </a:cubicBezTo>
                      <a:cubicBezTo>
                        <a:pt x="2790" y="1300"/>
                        <a:pt x="3016" y="1077"/>
                        <a:pt x="3293" y="1077"/>
                      </a:cubicBezTo>
                      <a:lnTo>
                        <a:pt x="4203" y="1077"/>
                      </a:lnTo>
                      <a:cubicBezTo>
                        <a:pt x="4206" y="1077"/>
                        <a:pt x="4209" y="1077"/>
                        <a:pt x="4212" y="1077"/>
                      </a:cubicBezTo>
                      <a:close/>
                      <a:moveTo>
                        <a:pt x="14324" y="2118"/>
                      </a:moveTo>
                      <a:cubicBezTo>
                        <a:pt x="14604" y="2118"/>
                        <a:pt x="14830" y="2344"/>
                        <a:pt x="14830" y="2624"/>
                      </a:cubicBezTo>
                      <a:cubicBezTo>
                        <a:pt x="14830" y="2901"/>
                        <a:pt x="14604" y="3127"/>
                        <a:pt x="14324" y="3127"/>
                      </a:cubicBezTo>
                      <a:lnTo>
                        <a:pt x="13625" y="3127"/>
                      </a:lnTo>
                      <a:lnTo>
                        <a:pt x="13429" y="3324"/>
                      </a:lnTo>
                      <a:cubicBezTo>
                        <a:pt x="13330" y="3422"/>
                        <a:pt x="13201" y="3471"/>
                        <a:pt x="13072" y="3471"/>
                      </a:cubicBezTo>
                      <a:cubicBezTo>
                        <a:pt x="12943" y="3471"/>
                        <a:pt x="12814" y="3422"/>
                        <a:pt x="12716" y="3324"/>
                      </a:cubicBezTo>
                      <a:cubicBezTo>
                        <a:pt x="12519" y="3127"/>
                        <a:pt x="12519" y="2807"/>
                        <a:pt x="12716" y="2611"/>
                      </a:cubicBezTo>
                      <a:lnTo>
                        <a:pt x="13060" y="2266"/>
                      </a:lnTo>
                      <a:cubicBezTo>
                        <a:pt x="13154" y="2172"/>
                        <a:pt x="13283" y="2118"/>
                        <a:pt x="13418" y="2118"/>
                      </a:cubicBezTo>
                      <a:close/>
                      <a:moveTo>
                        <a:pt x="9624" y="1629"/>
                      </a:moveTo>
                      <a:cubicBezTo>
                        <a:pt x="10633" y="1629"/>
                        <a:pt x="11456" y="2498"/>
                        <a:pt x="11456" y="3563"/>
                      </a:cubicBezTo>
                      <a:lnTo>
                        <a:pt x="11456" y="3614"/>
                      </a:lnTo>
                      <a:cubicBezTo>
                        <a:pt x="12019" y="3956"/>
                        <a:pt x="12366" y="4542"/>
                        <a:pt x="12366" y="5196"/>
                      </a:cubicBezTo>
                      <a:cubicBezTo>
                        <a:pt x="12360" y="5662"/>
                        <a:pt x="12180" y="6108"/>
                        <a:pt x="11860" y="6445"/>
                      </a:cubicBezTo>
                      <a:cubicBezTo>
                        <a:pt x="11927" y="6660"/>
                        <a:pt x="11960" y="6886"/>
                        <a:pt x="11960" y="7112"/>
                      </a:cubicBezTo>
                      <a:lnTo>
                        <a:pt x="11962" y="7112"/>
                      </a:lnTo>
                      <a:cubicBezTo>
                        <a:pt x="11962" y="8282"/>
                        <a:pt x="11080" y="9232"/>
                        <a:pt x="9993" y="9232"/>
                      </a:cubicBezTo>
                      <a:cubicBezTo>
                        <a:pt x="9500" y="9227"/>
                        <a:pt x="9027" y="9030"/>
                        <a:pt x="8674" y="8683"/>
                      </a:cubicBezTo>
                      <a:cubicBezTo>
                        <a:pt x="8325" y="9030"/>
                        <a:pt x="7851" y="9227"/>
                        <a:pt x="7356" y="9232"/>
                      </a:cubicBezTo>
                      <a:cubicBezTo>
                        <a:pt x="6272" y="9232"/>
                        <a:pt x="5389" y="8282"/>
                        <a:pt x="5389" y="7112"/>
                      </a:cubicBezTo>
                      <a:cubicBezTo>
                        <a:pt x="5389" y="6886"/>
                        <a:pt x="5424" y="6660"/>
                        <a:pt x="5492" y="6445"/>
                      </a:cubicBezTo>
                      <a:cubicBezTo>
                        <a:pt x="5169" y="6108"/>
                        <a:pt x="4988" y="5662"/>
                        <a:pt x="4986" y="5196"/>
                      </a:cubicBezTo>
                      <a:cubicBezTo>
                        <a:pt x="4986" y="4545"/>
                        <a:pt x="5333" y="3959"/>
                        <a:pt x="5895" y="3614"/>
                      </a:cubicBezTo>
                      <a:lnTo>
                        <a:pt x="5895" y="3563"/>
                      </a:lnTo>
                      <a:cubicBezTo>
                        <a:pt x="5895" y="2498"/>
                        <a:pt x="6716" y="1629"/>
                        <a:pt x="7727" y="1629"/>
                      </a:cubicBezTo>
                      <a:cubicBezTo>
                        <a:pt x="8064" y="1629"/>
                        <a:pt x="8392" y="1725"/>
                        <a:pt x="8674" y="1908"/>
                      </a:cubicBezTo>
                      <a:cubicBezTo>
                        <a:pt x="8957" y="1725"/>
                        <a:pt x="9288" y="1629"/>
                        <a:pt x="9624" y="1629"/>
                      </a:cubicBezTo>
                      <a:close/>
                      <a:moveTo>
                        <a:pt x="6793" y="9684"/>
                      </a:moveTo>
                      <a:cubicBezTo>
                        <a:pt x="6885" y="9684"/>
                        <a:pt x="6977" y="9710"/>
                        <a:pt x="7060" y="9762"/>
                      </a:cubicBezTo>
                      <a:cubicBezTo>
                        <a:pt x="7297" y="9913"/>
                        <a:pt x="7367" y="10222"/>
                        <a:pt x="7219" y="10459"/>
                      </a:cubicBezTo>
                      <a:lnTo>
                        <a:pt x="6944" y="10897"/>
                      </a:lnTo>
                      <a:cubicBezTo>
                        <a:pt x="6850" y="11043"/>
                        <a:pt x="6689" y="11131"/>
                        <a:pt x="6517" y="11131"/>
                      </a:cubicBezTo>
                      <a:lnTo>
                        <a:pt x="3293" y="11131"/>
                      </a:lnTo>
                      <a:cubicBezTo>
                        <a:pt x="3016" y="11131"/>
                        <a:pt x="2790" y="10905"/>
                        <a:pt x="2790" y="10628"/>
                      </a:cubicBezTo>
                      <a:cubicBezTo>
                        <a:pt x="2790" y="10348"/>
                        <a:pt x="3016" y="10122"/>
                        <a:pt x="3293" y="10122"/>
                      </a:cubicBezTo>
                      <a:lnTo>
                        <a:pt x="6240" y="10122"/>
                      </a:lnTo>
                      <a:lnTo>
                        <a:pt x="6366" y="9921"/>
                      </a:lnTo>
                      <a:cubicBezTo>
                        <a:pt x="6462" y="9768"/>
                        <a:pt x="6626" y="9684"/>
                        <a:pt x="6793" y="9684"/>
                      </a:cubicBezTo>
                      <a:close/>
                      <a:moveTo>
                        <a:pt x="772" y="1"/>
                      </a:moveTo>
                      <a:lnTo>
                        <a:pt x="772" y="11772"/>
                      </a:lnTo>
                      <a:lnTo>
                        <a:pt x="549" y="11772"/>
                      </a:lnTo>
                      <a:cubicBezTo>
                        <a:pt x="546" y="11772"/>
                        <a:pt x="542" y="11772"/>
                        <a:pt x="539" y="11772"/>
                      </a:cubicBezTo>
                      <a:cubicBezTo>
                        <a:pt x="282" y="11772"/>
                        <a:pt x="67" y="11964"/>
                        <a:pt x="35" y="12218"/>
                      </a:cubicBezTo>
                      <a:cubicBezTo>
                        <a:pt x="0" y="12517"/>
                        <a:pt x="234" y="12781"/>
                        <a:pt x="536" y="12781"/>
                      </a:cubicBezTo>
                      <a:lnTo>
                        <a:pt x="8136" y="12781"/>
                      </a:lnTo>
                      <a:lnTo>
                        <a:pt x="8136" y="13373"/>
                      </a:lnTo>
                      <a:cubicBezTo>
                        <a:pt x="8134" y="13631"/>
                        <a:pt x="8327" y="13852"/>
                        <a:pt x="8583" y="13886"/>
                      </a:cubicBezTo>
                      <a:cubicBezTo>
                        <a:pt x="8603" y="13889"/>
                        <a:pt x="8623" y="13890"/>
                        <a:pt x="8643" y="13890"/>
                      </a:cubicBezTo>
                      <a:cubicBezTo>
                        <a:pt x="8918" y="13890"/>
                        <a:pt x="9145" y="13667"/>
                        <a:pt x="9145" y="13386"/>
                      </a:cubicBezTo>
                      <a:lnTo>
                        <a:pt x="9145" y="12781"/>
                      </a:lnTo>
                      <a:lnTo>
                        <a:pt x="16732" y="12781"/>
                      </a:lnTo>
                      <a:cubicBezTo>
                        <a:pt x="16734" y="12781"/>
                        <a:pt x="16736" y="12781"/>
                        <a:pt x="16738" y="12781"/>
                      </a:cubicBezTo>
                      <a:cubicBezTo>
                        <a:pt x="16996" y="12781"/>
                        <a:pt x="17214" y="12588"/>
                        <a:pt x="17249" y="12331"/>
                      </a:cubicBezTo>
                      <a:cubicBezTo>
                        <a:pt x="17281" y="12033"/>
                        <a:pt x="17047" y="11772"/>
                        <a:pt x="16746" y="11772"/>
                      </a:cubicBezTo>
                      <a:lnTo>
                        <a:pt x="16512" y="11772"/>
                      </a:lnTo>
                      <a:lnTo>
                        <a:pt x="16512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" name="Google Shape;1145;p39">
                  <a:extLst>
                    <a:ext uri="{FF2B5EF4-FFF2-40B4-BE49-F238E27FC236}">
                      <a16:creationId xmlns:a16="http://schemas.microsoft.com/office/drawing/2014/main" id="{887FE776-E519-F307-511B-B9341A455398}"/>
                    </a:ext>
                  </a:extLst>
                </p:cNvPr>
                <p:cNvSpPr/>
                <p:nvPr/>
              </p:nvSpPr>
              <p:spPr>
                <a:xfrm>
                  <a:off x="2641413" y="1575125"/>
                  <a:ext cx="54450" cy="139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78" h="5583" extrusionOk="0">
                      <a:moveTo>
                        <a:pt x="1733" y="0"/>
                      </a:moveTo>
                      <a:cubicBezTo>
                        <a:pt x="1279" y="0"/>
                        <a:pt x="910" y="415"/>
                        <a:pt x="910" y="926"/>
                      </a:cubicBezTo>
                      <a:cubicBezTo>
                        <a:pt x="907" y="1004"/>
                        <a:pt x="918" y="1082"/>
                        <a:pt x="934" y="1157"/>
                      </a:cubicBezTo>
                      <a:cubicBezTo>
                        <a:pt x="993" y="1407"/>
                        <a:pt x="856" y="1660"/>
                        <a:pt x="617" y="1746"/>
                      </a:cubicBezTo>
                      <a:cubicBezTo>
                        <a:pt x="243" y="1881"/>
                        <a:pt x="1" y="2201"/>
                        <a:pt x="1" y="2556"/>
                      </a:cubicBezTo>
                      <a:cubicBezTo>
                        <a:pt x="1" y="2825"/>
                        <a:pt x="141" y="3078"/>
                        <a:pt x="383" y="3245"/>
                      </a:cubicBezTo>
                      <a:cubicBezTo>
                        <a:pt x="595" y="3388"/>
                        <a:pt x="665" y="3667"/>
                        <a:pt x="547" y="3893"/>
                      </a:cubicBezTo>
                      <a:cubicBezTo>
                        <a:pt x="453" y="4071"/>
                        <a:pt x="404" y="4270"/>
                        <a:pt x="404" y="4472"/>
                      </a:cubicBezTo>
                      <a:cubicBezTo>
                        <a:pt x="404" y="5085"/>
                        <a:pt x="835" y="5583"/>
                        <a:pt x="1362" y="5583"/>
                      </a:cubicBezTo>
                      <a:cubicBezTo>
                        <a:pt x="1698" y="5583"/>
                        <a:pt x="2002" y="5384"/>
                        <a:pt x="2177" y="5058"/>
                      </a:cubicBezTo>
                      <a:lnTo>
                        <a:pt x="2177" y="148"/>
                      </a:lnTo>
                      <a:cubicBezTo>
                        <a:pt x="2048" y="51"/>
                        <a:pt x="1892" y="0"/>
                        <a:pt x="1733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" name="Google Shape;1146;p39">
                  <a:extLst>
                    <a:ext uri="{FF2B5EF4-FFF2-40B4-BE49-F238E27FC236}">
                      <a16:creationId xmlns:a16="http://schemas.microsoft.com/office/drawing/2014/main" id="{79EEA313-4D42-F8F2-7B7F-8ECCD9DF5C7C}"/>
                    </a:ext>
                  </a:extLst>
                </p:cNvPr>
                <p:cNvSpPr/>
                <p:nvPr/>
              </p:nvSpPr>
              <p:spPr>
                <a:xfrm>
                  <a:off x="2721063" y="1575125"/>
                  <a:ext cx="54425" cy="139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77" h="5583" extrusionOk="0">
                      <a:moveTo>
                        <a:pt x="444" y="0"/>
                      </a:moveTo>
                      <a:cubicBezTo>
                        <a:pt x="285" y="3"/>
                        <a:pt x="129" y="54"/>
                        <a:pt x="0" y="148"/>
                      </a:cubicBezTo>
                      <a:lnTo>
                        <a:pt x="0" y="5058"/>
                      </a:lnTo>
                      <a:cubicBezTo>
                        <a:pt x="175" y="5384"/>
                        <a:pt x="479" y="5583"/>
                        <a:pt x="815" y="5583"/>
                      </a:cubicBezTo>
                      <a:cubicBezTo>
                        <a:pt x="1343" y="5583"/>
                        <a:pt x="1773" y="5085"/>
                        <a:pt x="1773" y="4475"/>
                      </a:cubicBezTo>
                      <a:cubicBezTo>
                        <a:pt x="1773" y="4273"/>
                        <a:pt x="1725" y="4076"/>
                        <a:pt x="1633" y="3896"/>
                      </a:cubicBezTo>
                      <a:cubicBezTo>
                        <a:pt x="1515" y="3670"/>
                        <a:pt x="1582" y="3390"/>
                        <a:pt x="1792" y="3245"/>
                      </a:cubicBezTo>
                      <a:cubicBezTo>
                        <a:pt x="2037" y="3078"/>
                        <a:pt x="2177" y="2828"/>
                        <a:pt x="2177" y="2556"/>
                      </a:cubicBezTo>
                      <a:cubicBezTo>
                        <a:pt x="2177" y="2201"/>
                        <a:pt x="1935" y="1884"/>
                        <a:pt x="1561" y="1746"/>
                      </a:cubicBezTo>
                      <a:cubicBezTo>
                        <a:pt x="1321" y="1658"/>
                        <a:pt x="1184" y="1407"/>
                        <a:pt x="1243" y="1160"/>
                      </a:cubicBezTo>
                      <a:cubicBezTo>
                        <a:pt x="1259" y="1084"/>
                        <a:pt x="1267" y="1004"/>
                        <a:pt x="1267" y="926"/>
                      </a:cubicBezTo>
                      <a:cubicBezTo>
                        <a:pt x="1267" y="417"/>
                        <a:pt x="899" y="0"/>
                        <a:pt x="444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" name="Google Shape;1147;p39">
                  <a:extLst>
                    <a:ext uri="{FF2B5EF4-FFF2-40B4-BE49-F238E27FC236}">
                      <a16:creationId xmlns:a16="http://schemas.microsoft.com/office/drawing/2014/main" id="{FD540631-15C1-3728-3F92-8CF9A7F7461A}"/>
                    </a:ext>
                  </a:extLst>
                </p:cNvPr>
                <p:cNvSpPr/>
                <p:nvPr/>
              </p:nvSpPr>
              <p:spPr>
                <a:xfrm>
                  <a:off x="2492363" y="1425875"/>
                  <a:ext cx="430500" cy="58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20" h="2322" extrusionOk="0">
                      <a:moveTo>
                        <a:pt x="504" y="0"/>
                      </a:moveTo>
                      <a:cubicBezTo>
                        <a:pt x="227" y="0"/>
                        <a:pt x="1" y="226"/>
                        <a:pt x="1" y="506"/>
                      </a:cubicBezTo>
                      <a:lnTo>
                        <a:pt x="1" y="1816"/>
                      </a:lnTo>
                      <a:cubicBezTo>
                        <a:pt x="1" y="2096"/>
                        <a:pt x="227" y="2322"/>
                        <a:pt x="504" y="2322"/>
                      </a:cubicBezTo>
                      <a:lnTo>
                        <a:pt x="16714" y="2322"/>
                      </a:lnTo>
                      <a:cubicBezTo>
                        <a:pt x="16994" y="2322"/>
                        <a:pt x="17220" y="2096"/>
                        <a:pt x="17220" y="1816"/>
                      </a:cubicBezTo>
                      <a:lnTo>
                        <a:pt x="17220" y="506"/>
                      </a:lnTo>
                      <a:cubicBezTo>
                        <a:pt x="17220" y="226"/>
                        <a:pt x="16994" y="0"/>
                        <a:pt x="16714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46" name="Google Shape;1121;p39">
                <a:extLst>
                  <a:ext uri="{FF2B5EF4-FFF2-40B4-BE49-F238E27FC236}">
                    <a16:creationId xmlns:a16="http://schemas.microsoft.com/office/drawing/2014/main" id="{1879DBE3-6940-7803-A79C-3E52653233A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81927" y="4133791"/>
                <a:ext cx="647032" cy="56385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b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defPPr>
                <a:lvl1pPr marL="0" indent="0" algn="ctr">
                  <a:buClr>
                    <a:schemeClr val="dk1"/>
                  </a:buClr>
                  <a:buSzPts val="2000"/>
                  <a:buFont typeface="Croissant One"/>
                  <a:buNone/>
                  <a:defRPr sz="1800" b="1">
                    <a:solidFill>
                      <a:schemeClr val="dk1"/>
                    </a:solidFill>
                    <a:latin typeface="Anybody"/>
                    <a:ea typeface="Anybody"/>
                    <a:cs typeface="Anybody"/>
                  </a:defRPr>
                </a:lvl1pPr>
                <a:lvl2pPr marL="914400" indent="-330200">
                  <a:buClr>
                    <a:schemeClr val="dk1"/>
                  </a:buClr>
                  <a:buSzPts val="2000"/>
                  <a:buFont typeface="Croissant One"/>
                  <a:buNone/>
                  <a:defRPr sz="2000">
                    <a:solidFill>
                      <a:schemeClr val="dk1"/>
                    </a:solidFill>
                    <a:latin typeface="Croissant One"/>
                    <a:ea typeface="Croissant One"/>
                    <a:cs typeface="Croissant One"/>
                  </a:defRPr>
                </a:lvl2pPr>
                <a:lvl3pPr marL="1371600" indent="-330200">
                  <a:buClr>
                    <a:schemeClr val="dk1"/>
                  </a:buClr>
                  <a:buSzPts val="2000"/>
                  <a:buFont typeface="Croissant One"/>
                  <a:buNone/>
                  <a:defRPr sz="2000">
                    <a:solidFill>
                      <a:schemeClr val="dk1"/>
                    </a:solidFill>
                    <a:latin typeface="Croissant One"/>
                    <a:ea typeface="Croissant One"/>
                    <a:cs typeface="Croissant One"/>
                  </a:defRPr>
                </a:lvl3pPr>
                <a:lvl4pPr marL="1828800" indent="-330200">
                  <a:buClr>
                    <a:schemeClr val="dk1"/>
                  </a:buClr>
                  <a:buSzPts val="2000"/>
                  <a:buFont typeface="Croissant One"/>
                  <a:buNone/>
                  <a:defRPr sz="2000">
                    <a:solidFill>
                      <a:schemeClr val="dk1"/>
                    </a:solidFill>
                    <a:latin typeface="Croissant One"/>
                    <a:ea typeface="Croissant One"/>
                    <a:cs typeface="Croissant One"/>
                  </a:defRPr>
                </a:lvl4pPr>
                <a:lvl5pPr marL="2286000" indent="-330200">
                  <a:buClr>
                    <a:schemeClr val="dk1"/>
                  </a:buClr>
                  <a:buSzPts val="2000"/>
                  <a:buFont typeface="Croissant One"/>
                  <a:buNone/>
                  <a:defRPr sz="2000">
                    <a:solidFill>
                      <a:schemeClr val="dk1"/>
                    </a:solidFill>
                    <a:latin typeface="Croissant One"/>
                    <a:ea typeface="Croissant One"/>
                    <a:cs typeface="Croissant One"/>
                  </a:defRPr>
                </a:lvl5pPr>
                <a:lvl6pPr marL="2743200" indent="-330200">
                  <a:buClr>
                    <a:schemeClr val="dk1"/>
                  </a:buClr>
                  <a:buSzPts val="2000"/>
                  <a:buFont typeface="Croissant One"/>
                  <a:buNone/>
                  <a:defRPr sz="2000">
                    <a:solidFill>
                      <a:schemeClr val="dk1"/>
                    </a:solidFill>
                    <a:latin typeface="Croissant One"/>
                    <a:ea typeface="Croissant One"/>
                    <a:cs typeface="Croissant One"/>
                  </a:defRPr>
                </a:lvl6pPr>
                <a:lvl7pPr marL="3200400" indent="-330200">
                  <a:buClr>
                    <a:schemeClr val="dk1"/>
                  </a:buClr>
                  <a:buSzPts val="2000"/>
                  <a:buFont typeface="Croissant One"/>
                  <a:buNone/>
                  <a:defRPr sz="2000">
                    <a:solidFill>
                      <a:schemeClr val="dk1"/>
                    </a:solidFill>
                    <a:latin typeface="Croissant One"/>
                    <a:ea typeface="Croissant One"/>
                    <a:cs typeface="Croissant One"/>
                  </a:defRPr>
                </a:lvl7pPr>
                <a:lvl8pPr marL="3657600" indent="-330200">
                  <a:buClr>
                    <a:schemeClr val="dk1"/>
                  </a:buClr>
                  <a:buSzPts val="2000"/>
                  <a:buFont typeface="Croissant One"/>
                  <a:buNone/>
                  <a:defRPr sz="2000">
                    <a:solidFill>
                      <a:schemeClr val="dk1"/>
                    </a:solidFill>
                    <a:latin typeface="Croissant One"/>
                    <a:ea typeface="Croissant One"/>
                    <a:cs typeface="Croissant One"/>
                  </a:defRPr>
                </a:lvl8pPr>
                <a:lvl9pPr marL="4114800" indent="-330200">
                  <a:buClr>
                    <a:schemeClr val="dk1"/>
                  </a:buClr>
                  <a:buSzPts val="2000"/>
                  <a:buFont typeface="Croissant One"/>
                  <a:buNone/>
                  <a:defRPr sz="2000">
                    <a:solidFill>
                      <a:schemeClr val="dk1"/>
                    </a:solidFill>
                    <a:latin typeface="Croissant One"/>
                    <a:ea typeface="Croissant One"/>
                    <a:cs typeface="Croissant One"/>
                  </a:defRPr>
                </a:lvl9pPr>
              </a:lstStyle>
              <a:p>
                <a:r>
                  <a:rPr lang="en-US" sz="2400" dirty="0"/>
                  <a:t>4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960906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Google Shape;1035;p35"/>
          <p:cNvSpPr txBox="1">
            <a:spLocks noGrp="1"/>
          </p:cNvSpPr>
          <p:nvPr>
            <p:ph type="title"/>
          </p:nvPr>
        </p:nvSpPr>
        <p:spPr>
          <a:xfrm>
            <a:off x="279918" y="182884"/>
            <a:ext cx="8742784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chemeClr val="accent1">
                    <a:lumMod val="75000"/>
                  </a:schemeClr>
                </a:solidFill>
              </a:rPr>
              <a:t>Food for thoughts </a:t>
            </a:r>
            <a:r>
              <a:rPr lang="en" sz="3200"/>
              <a:t>recommendations</a:t>
            </a:r>
            <a:endParaRPr sz="3200"/>
          </a:p>
        </p:txBody>
      </p:sp>
      <p:sp>
        <p:nvSpPr>
          <p:cNvPr id="2" name="Google Shape;1114;p39">
            <a:extLst>
              <a:ext uri="{FF2B5EF4-FFF2-40B4-BE49-F238E27FC236}">
                <a16:creationId xmlns:a16="http://schemas.microsoft.com/office/drawing/2014/main" id="{5279C0B1-A597-9AC4-58F5-F34F53C85C29}"/>
              </a:ext>
            </a:extLst>
          </p:cNvPr>
          <p:cNvSpPr txBox="1">
            <a:spLocks/>
          </p:cNvSpPr>
          <p:nvPr/>
        </p:nvSpPr>
        <p:spPr>
          <a:xfrm>
            <a:off x="1440269" y="2003673"/>
            <a:ext cx="5501026" cy="6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marL="0" indent="0" algn="l"/>
            <a:r>
              <a:rPr lang="en-GB" sz="1200">
                <a:sym typeface="Arial"/>
              </a:rPr>
              <a:t>More Food Choices at The Cafeteria </a:t>
            </a:r>
            <a:endParaRPr lang="en-KH" sz="1200">
              <a:sym typeface="Arial"/>
            </a:endParaRPr>
          </a:p>
        </p:txBody>
      </p:sp>
      <p:sp>
        <p:nvSpPr>
          <p:cNvPr id="4" name="Google Shape;1116;p39">
            <a:extLst>
              <a:ext uri="{FF2B5EF4-FFF2-40B4-BE49-F238E27FC236}">
                <a16:creationId xmlns:a16="http://schemas.microsoft.com/office/drawing/2014/main" id="{5C93A5DA-C1A1-94E4-7B58-1C14579C5485}"/>
              </a:ext>
            </a:extLst>
          </p:cNvPr>
          <p:cNvSpPr txBox="1">
            <a:spLocks/>
          </p:cNvSpPr>
          <p:nvPr/>
        </p:nvSpPr>
        <p:spPr>
          <a:xfrm>
            <a:off x="443637" y="2577883"/>
            <a:ext cx="5094729" cy="6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marL="0" indent="0" algn="l"/>
            <a:r>
              <a:rPr lang="en-GB" sz="1800">
                <a:solidFill>
                  <a:schemeClr val="bg1">
                    <a:lumMod val="85000"/>
                  </a:schemeClr>
                </a:solidFill>
                <a:sym typeface="Arial"/>
              </a:rPr>
              <a:t>Try To Shorten the Length of The Classes Per Day</a:t>
            </a:r>
            <a:endParaRPr lang="en-KH" sz="1800">
              <a:solidFill>
                <a:schemeClr val="bg1">
                  <a:lumMod val="85000"/>
                </a:schemeClr>
              </a:solidFill>
              <a:sym typeface="Arial"/>
            </a:endParaRPr>
          </a:p>
        </p:txBody>
      </p:sp>
      <p:sp>
        <p:nvSpPr>
          <p:cNvPr id="6" name="Google Shape;1118;p39">
            <a:extLst>
              <a:ext uri="{FF2B5EF4-FFF2-40B4-BE49-F238E27FC236}">
                <a16:creationId xmlns:a16="http://schemas.microsoft.com/office/drawing/2014/main" id="{153C3033-92B0-09E4-2A97-B6C562C81313}"/>
              </a:ext>
            </a:extLst>
          </p:cNvPr>
          <p:cNvSpPr txBox="1">
            <a:spLocks/>
          </p:cNvSpPr>
          <p:nvPr/>
        </p:nvSpPr>
        <p:spPr>
          <a:xfrm>
            <a:off x="619944" y="3426753"/>
            <a:ext cx="4902705" cy="6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marL="0" indent="0" algn="l"/>
            <a:r>
              <a:rPr lang="en-GB" sz="2000" b="1">
                <a:sym typeface="Arial"/>
              </a:rPr>
              <a:t>Provide Faster Internet Access </a:t>
            </a:r>
            <a:endParaRPr lang="en-KH" sz="2000" b="1">
              <a:sym typeface="Arial"/>
            </a:endParaRPr>
          </a:p>
        </p:txBody>
      </p:sp>
      <p:sp>
        <p:nvSpPr>
          <p:cNvPr id="8" name="Google Shape;1120;p39">
            <a:extLst>
              <a:ext uri="{FF2B5EF4-FFF2-40B4-BE49-F238E27FC236}">
                <a16:creationId xmlns:a16="http://schemas.microsoft.com/office/drawing/2014/main" id="{4425B97A-C219-1CFF-238A-9721B279FF03}"/>
              </a:ext>
            </a:extLst>
          </p:cNvPr>
          <p:cNvSpPr txBox="1">
            <a:spLocks/>
          </p:cNvSpPr>
          <p:nvPr/>
        </p:nvSpPr>
        <p:spPr>
          <a:xfrm>
            <a:off x="443637" y="1489909"/>
            <a:ext cx="6735105" cy="377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algn="ctr">
              <a:buClr>
                <a:schemeClr val="dk1"/>
              </a:buClr>
              <a:buSzPts val="1400"/>
              <a:buFont typeface="Assistant"/>
              <a:buNone/>
              <a:defRPr sz="1600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</a:defRPr>
            </a:lvl1pPr>
            <a:lvl2pPr marL="914400" indent="-330200">
              <a:buClr>
                <a:schemeClr val="dk1"/>
              </a:buClr>
              <a:buSzPts val="1400"/>
              <a:buFont typeface="Assistant"/>
              <a:buNone/>
              <a:defRPr sz="1600">
                <a:solidFill>
                  <a:schemeClr val="dk1"/>
                </a:solidFill>
                <a:latin typeface="Assistant"/>
                <a:ea typeface="Assistant"/>
                <a:cs typeface="Assistant"/>
              </a:defRPr>
            </a:lvl2pPr>
            <a:lvl3pPr marL="1371600" indent="-330200">
              <a:buClr>
                <a:schemeClr val="dk1"/>
              </a:buClr>
              <a:buSzPts val="1400"/>
              <a:buFont typeface="Assistant"/>
              <a:buNone/>
              <a:defRPr sz="1600">
                <a:solidFill>
                  <a:schemeClr val="dk1"/>
                </a:solidFill>
                <a:latin typeface="Assistant"/>
                <a:ea typeface="Assistant"/>
                <a:cs typeface="Assistant"/>
              </a:defRPr>
            </a:lvl3pPr>
            <a:lvl4pPr marL="1828800" indent="-330200">
              <a:buClr>
                <a:schemeClr val="dk1"/>
              </a:buClr>
              <a:buSzPts val="1400"/>
              <a:buFont typeface="Assistant"/>
              <a:buNone/>
              <a:defRPr sz="1600">
                <a:solidFill>
                  <a:schemeClr val="dk1"/>
                </a:solidFill>
                <a:latin typeface="Assistant"/>
                <a:ea typeface="Assistant"/>
                <a:cs typeface="Assistant"/>
              </a:defRPr>
            </a:lvl4pPr>
            <a:lvl5pPr marL="2286000" indent="-330200">
              <a:buClr>
                <a:schemeClr val="dk1"/>
              </a:buClr>
              <a:buSzPts val="1400"/>
              <a:buFont typeface="Assistant"/>
              <a:buNone/>
              <a:defRPr sz="1600">
                <a:solidFill>
                  <a:schemeClr val="dk1"/>
                </a:solidFill>
                <a:latin typeface="Assistant"/>
                <a:ea typeface="Assistant"/>
                <a:cs typeface="Assistant"/>
              </a:defRPr>
            </a:lvl5pPr>
            <a:lvl6pPr marL="2743200" indent="-330200">
              <a:buClr>
                <a:schemeClr val="dk1"/>
              </a:buClr>
              <a:buSzPts val="1400"/>
              <a:buFont typeface="Assistant"/>
              <a:buNone/>
              <a:defRPr sz="1600">
                <a:solidFill>
                  <a:schemeClr val="dk1"/>
                </a:solidFill>
                <a:latin typeface="Assistant"/>
                <a:ea typeface="Assistant"/>
                <a:cs typeface="Assistant"/>
              </a:defRPr>
            </a:lvl6pPr>
            <a:lvl7pPr marL="3200400" indent="-330200">
              <a:buClr>
                <a:schemeClr val="dk1"/>
              </a:buClr>
              <a:buSzPts val="1400"/>
              <a:buFont typeface="Assistant"/>
              <a:buNone/>
              <a:defRPr sz="1600">
                <a:solidFill>
                  <a:schemeClr val="dk1"/>
                </a:solidFill>
                <a:latin typeface="Assistant"/>
                <a:ea typeface="Assistant"/>
                <a:cs typeface="Assistant"/>
              </a:defRPr>
            </a:lvl7pPr>
            <a:lvl8pPr marL="3657600" indent="-330200">
              <a:buClr>
                <a:schemeClr val="dk1"/>
              </a:buClr>
              <a:buSzPts val="1400"/>
              <a:buFont typeface="Assistant"/>
              <a:buNone/>
              <a:defRPr sz="1600">
                <a:solidFill>
                  <a:schemeClr val="dk1"/>
                </a:solidFill>
                <a:latin typeface="Assistant"/>
                <a:ea typeface="Assistant"/>
                <a:cs typeface="Assistant"/>
              </a:defRPr>
            </a:lvl8pPr>
            <a:lvl9pPr marL="4114800" indent="-330200">
              <a:buClr>
                <a:schemeClr val="dk1"/>
              </a:buClr>
              <a:buSzPts val="1400"/>
              <a:buFont typeface="Assistant"/>
              <a:buNone/>
              <a:defRPr sz="1600">
                <a:solidFill>
                  <a:schemeClr val="dk1"/>
                </a:solidFill>
                <a:latin typeface="Assistant"/>
                <a:ea typeface="Assistant"/>
                <a:cs typeface="Assistant"/>
              </a:defRPr>
            </a:lvl9pPr>
          </a:lstStyle>
          <a:p>
            <a:pPr lvl="0" algn="l"/>
            <a:r>
              <a:rPr lang="en-GB" sz="2000" b="1">
                <a:sym typeface="Darker Grotesque"/>
              </a:rPr>
              <a:t>Dedicated Smoking Areas </a:t>
            </a:r>
            <a:endParaRPr lang="en-KH" sz="2000" b="1">
              <a:sym typeface="Darker Grotesque"/>
            </a:endParaRPr>
          </a:p>
        </p:txBody>
      </p:sp>
      <p:sp>
        <p:nvSpPr>
          <p:cNvPr id="48" name="Google Shape;1118;p39">
            <a:extLst>
              <a:ext uri="{FF2B5EF4-FFF2-40B4-BE49-F238E27FC236}">
                <a16:creationId xmlns:a16="http://schemas.microsoft.com/office/drawing/2014/main" id="{2290C826-35FC-E65F-28A7-9D219B0F1BAA}"/>
              </a:ext>
            </a:extLst>
          </p:cNvPr>
          <p:cNvSpPr txBox="1">
            <a:spLocks/>
          </p:cNvSpPr>
          <p:nvPr/>
        </p:nvSpPr>
        <p:spPr>
          <a:xfrm>
            <a:off x="3071296" y="3118842"/>
            <a:ext cx="4902705" cy="6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marL="0" indent="0" algn="l"/>
            <a:r>
              <a:rPr lang="en-GB" sz="1200">
                <a:sym typeface="Arial"/>
              </a:rPr>
              <a:t>Cleanlier Facilities (I.E. Toilet)</a:t>
            </a:r>
            <a:endParaRPr lang="en-KH" sz="1200">
              <a:sym typeface="Arial"/>
            </a:endParaRPr>
          </a:p>
        </p:txBody>
      </p:sp>
      <p:sp>
        <p:nvSpPr>
          <p:cNvPr id="49" name="Google Shape;1118;p39">
            <a:extLst>
              <a:ext uri="{FF2B5EF4-FFF2-40B4-BE49-F238E27FC236}">
                <a16:creationId xmlns:a16="http://schemas.microsoft.com/office/drawing/2014/main" id="{30A6ED46-AE6D-7F73-3925-2FCE8351AD99}"/>
              </a:ext>
            </a:extLst>
          </p:cNvPr>
          <p:cNvSpPr txBox="1">
            <a:spLocks/>
          </p:cNvSpPr>
          <p:nvPr/>
        </p:nvSpPr>
        <p:spPr>
          <a:xfrm>
            <a:off x="4190782" y="2201523"/>
            <a:ext cx="4902705" cy="6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marL="0" indent="0" algn="l"/>
            <a:r>
              <a:rPr lang="en-GB" sz="2000" b="1">
                <a:sym typeface="Arial"/>
              </a:rPr>
              <a:t>Provide Spacious Cafeteria </a:t>
            </a:r>
            <a:endParaRPr lang="en-KH" sz="2000" b="1">
              <a:sym typeface="Arial"/>
            </a:endParaRPr>
          </a:p>
        </p:txBody>
      </p:sp>
      <p:sp>
        <p:nvSpPr>
          <p:cNvPr id="50" name="Google Shape;1118;p39">
            <a:extLst>
              <a:ext uri="{FF2B5EF4-FFF2-40B4-BE49-F238E27FC236}">
                <a16:creationId xmlns:a16="http://schemas.microsoft.com/office/drawing/2014/main" id="{18F06E9F-2136-FCA9-D555-D825B481E1FB}"/>
              </a:ext>
            </a:extLst>
          </p:cNvPr>
          <p:cNvSpPr txBox="1">
            <a:spLocks/>
          </p:cNvSpPr>
          <p:nvPr/>
        </p:nvSpPr>
        <p:spPr>
          <a:xfrm>
            <a:off x="4489943" y="1692006"/>
            <a:ext cx="4902705" cy="6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marL="0" indent="0" algn="l"/>
            <a:r>
              <a:rPr lang="en-GB">
                <a:solidFill>
                  <a:schemeClr val="bg1">
                    <a:lumMod val="85000"/>
                  </a:schemeClr>
                </a:solidFill>
                <a:sym typeface="Arial"/>
              </a:rPr>
              <a:t>Expand The Available Space for Resting </a:t>
            </a:r>
            <a:endParaRPr lang="en-KH">
              <a:solidFill>
                <a:schemeClr val="bg1">
                  <a:lumMod val="85000"/>
                </a:schemeClr>
              </a:solidFill>
              <a:sym typeface="Arial"/>
            </a:endParaRPr>
          </a:p>
        </p:txBody>
      </p:sp>
      <p:sp>
        <p:nvSpPr>
          <p:cNvPr id="51" name="Google Shape;1118;p39">
            <a:extLst>
              <a:ext uri="{FF2B5EF4-FFF2-40B4-BE49-F238E27FC236}">
                <a16:creationId xmlns:a16="http://schemas.microsoft.com/office/drawing/2014/main" id="{525C900E-C2BF-F8FD-42DC-AFA05751E798}"/>
              </a:ext>
            </a:extLst>
          </p:cNvPr>
          <p:cNvSpPr txBox="1">
            <a:spLocks/>
          </p:cNvSpPr>
          <p:nvPr/>
        </p:nvSpPr>
        <p:spPr>
          <a:xfrm>
            <a:off x="2510099" y="1217963"/>
            <a:ext cx="5808489" cy="6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marL="0" indent="0" algn="l"/>
            <a:r>
              <a:rPr lang="en-GB" sz="1200">
                <a:solidFill>
                  <a:schemeClr val="bg1">
                    <a:lumMod val="50000"/>
                  </a:schemeClr>
                </a:solidFill>
                <a:sym typeface="Arial"/>
              </a:rPr>
              <a:t>Put Available Resources to Good Use (I.E. Student Association Room)</a:t>
            </a:r>
            <a:r>
              <a:rPr lang="en-KH" sz="1200">
                <a:solidFill>
                  <a:schemeClr val="bg1">
                    <a:lumMod val="50000"/>
                  </a:schemeClr>
                </a:solidFill>
                <a:sym typeface="Arial"/>
              </a:rPr>
              <a:t> </a:t>
            </a:r>
          </a:p>
        </p:txBody>
      </p:sp>
      <p:sp>
        <p:nvSpPr>
          <p:cNvPr id="52" name="Google Shape;1118;p39">
            <a:extLst>
              <a:ext uri="{FF2B5EF4-FFF2-40B4-BE49-F238E27FC236}">
                <a16:creationId xmlns:a16="http://schemas.microsoft.com/office/drawing/2014/main" id="{E513FA82-3E48-A468-60C0-9A0D32E4A699}"/>
              </a:ext>
            </a:extLst>
          </p:cNvPr>
          <p:cNvSpPr txBox="1">
            <a:spLocks/>
          </p:cNvSpPr>
          <p:nvPr/>
        </p:nvSpPr>
        <p:spPr>
          <a:xfrm>
            <a:off x="5522648" y="2836227"/>
            <a:ext cx="4902705" cy="6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marL="0" indent="0" algn="l"/>
            <a:r>
              <a:rPr lang="en-GB" sz="1400">
                <a:solidFill>
                  <a:schemeClr val="bg1">
                    <a:lumMod val="65000"/>
                  </a:schemeClr>
                </a:solidFill>
                <a:sym typeface="Arial"/>
              </a:rPr>
              <a:t>Caring About the Students' Well-Being</a:t>
            </a:r>
            <a:endParaRPr lang="en-KH" sz="1400">
              <a:solidFill>
                <a:schemeClr val="bg1">
                  <a:lumMod val="65000"/>
                </a:schemeClr>
              </a:solidFill>
              <a:sym typeface="Arial"/>
            </a:endParaRPr>
          </a:p>
        </p:txBody>
      </p:sp>
      <p:sp>
        <p:nvSpPr>
          <p:cNvPr id="53" name="Google Shape;1118;p39">
            <a:extLst>
              <a:ext uri="{FF2B5EF4-FFF2-40B4-BE49-F238E27FC236}">
                <a16:creationId xmlns:a16="http://schemas.microsoft.com/office/drawing/2014/main" id="{86BE9629-58BA-3B15-DAFB-230D49E31215}"/>
              </a:ext>
            </a:extLst>
          </p:cNvPr>
          <p:cNvSpPr txBox="1">
            <a:spLocks/>
          </p:cNvSpPr>
          <p:nvPr/>
        </p:nvSpPr>
        <p:spPr>
          <a:xfrm>
            <a:off x="1510663" y="4213256"/>
            <a:ext cx="4902705" cy="6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marL="0" indent="0" algn="l"/>
            <a:r>
              <a:rPr lang="en-GB">
                <a:sym typeface="Arial"/>
              </a:rPr>
              <a:t>One IC Buddy Per One Group of Students</a:t>
            </a:r>
            <a:endParaRPr lang="en-KH">
              <a:sym typeface="Arial"/>
            </a:endParaRPr>
          </a:p>
        </p:txBody>
      </p:sp>
      <p:sp>
        <p:nvSpPr>
          <p:cNvPr id="54" name="Google Shape;1118;p39">
            <a:extLst>
              <a:ext uri="{FF2B5EF4-FFF2-40B4-BE49-F238E27FC236}">
                <a16:creationId xmlns:a16="http://schemas.microsoft.com/office/drawing/2014/main" id="{8A8C9B25-E036-A714-A92A-B367A955F44A}"/>
              </a:ext>
            </a:extLst>
          </p:cNvPr>
          <p:cNvSpPr txBox="1">
            <a:spLocks/>
          </p:cNvSpPr>
          <p:nvPr/>
        </p:nvSpPr>
        <p:spPr>
          <a:xfrm>
            <a:off x="2660579" y="3832785"/>
            <a:ext cx="6513331" cy="6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marL="0" indent="0" algn="l"/>
            <a:r>
              <a:rPr lang="en-GB" sz="1800">
                <a:solidFill>
                  <a:schemeClr val="bg1">
                    <a:lumMod val="65000"/>
                  </a:schemeClr>
                </a:solidFill>
                <a:sym typeface="Arial"/>
              </a:rPr>
              <a:t>A Gentle Reminder for The Students About All Procedures They Must Follow</a:t>
            </a:r>
            <a:endParaRPr lang="en-KH" sz="1800">
              <a:solidFill>
                <a:schemeClr val="bg1">
                  <a:lumMod val="65000"/>
                </a:schemeClr>
              </a:solidFill>
              <a:sym typeface="Arial"/>
            </a:endParaRPr>
          </a:p>
        </p:txBody>
      </p:sp>
      <p:sp>
        <p:nvSpPr>
          <p:cNvPr id="55" name="Google Shape;1118;p39">
            <a:extLst>
              <a:ext uri="{FF2B5EF4-FFF2-40B4-BE49-F238E27FC236}">
                <a16:creationId xmlns:a16="http://schemas.microsoft.com/office/drawing/2014/main" id="{24F7E1C6-2A67-298A-7130-E4720C52E858}"/>
              </a:ext>
            </a:extLst>
          </p:cNvPr>
          <p:cNvSpPr txBox="1">
            <a:spLocks/>
          </p:cNvSpPr>
          <p:nvPr/>
        </p:nvSpPr>
        <p:spPr>
          <a:xfrm>
            <a:off x="443637" y="4662813"/>
            <a:ext cx="7914308" cy="6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None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marL="0" indent="0" algn="l"/>
            <a:r>
              <a:rPr lang="en-GB" sz="1200">
                <a:sym typeface="Arial"/>
              </a:rPr>
              <a:t>Toughen The Selection Criteria (I.E. Conduct Interview to Assess Student’s Competences)  </a:t>
            </a:r>
            <a:endParaRPr lang="en-KH" sz="1200"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54672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3" name="Google Shape;1663;p56"/>
          <p:cNvSpPr txBox="1">
            <a:spLocks noGrp="1"/>
          </p:cNvSpPr>
          <p:nvPr>
            <p:ph type="title"/>
          </p:nvPr>
        </p:nvSpPr>
        <p:spPr>
          <a:xfrm>
            <a:off x="2429238" y="1542525"/>
            <a:ext cx="4285500" cy="119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Thanks!</a:t>
            </a:r>
            <a:endParaRPr/>
          </a:p>
        </p:txBody>
      </p:sp>
      <p:sp>
        <p:nvSpPr>
          <p:cNvPr id="1664" name="Google Shape;1664;p56"/>
          <p:cNvSpPr txBox="1">
            <a:spLocks noGrp="1"/>
          </p:cNvSpPr>
          <p:nvPr>
            <p:ph type="subTitle" idx="1"/>
          </p:nvPr>
        </p:nvSpPr>
        <p:spPr>
          <a:xfrm>
            <a:off x="2429250" y="2571750"/>
            <a:ext cx="4285500" cy="124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" sz="2000" b="1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rPr>
              <a:t>Do you have any questions?</a:t>
            </a:r>
            <a:endParaRPr sz="2000" b="1">
              <a:solidFill>
                <a:schemeClr val="dk1"/>
              </a:solidFill>
              <a:latin typeface="Anybody"/>
              <a:ea typeface="Anybody"/>
              <a:cs typeface="Anybody"/>
              <a:sym typeface="Anybod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Google Shape;1029;p34"/>
          <p:cNvSpPr txBox="1">
            <a:spLocks noGrp="1"/>
          </p:cNvSpPr>
          <p:nvPr>
            <p:ph type="subTitle" idx="1"/>
          </p:nvPr>
        </p:nvSpPr>
        <p:spPr>
          <a:xfrm flipH="1">
            <a:off x="2580725" y="2422675"/>
            <a:ext cx="3982800" cy="135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Group 3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TRAN </a:t>
            </a:r>
            <a:r>
              <a:rPr lang="en-US" err="1"/>
              <a:t>Thi</a:t>
            </a:r>
            <a:r>
              <a:rPr lang="en-US"/>
              <a:t> </a:t>
            </a:r>
            <a:r>
              <a:rPr lang="en-US" err="1"/>
              <a:t>thuy</a:t>
            </a:r>
            <a:r>
              <a:rPr lang="en-US"/>
              <a:t> </a:t>
            </a:r>
            <a:r>
              <a:rPr lang="en-US" err="1"/>
              <a:t>trang</a:t>
            </a:r>
            <a:r>
              <a:rPr lang="en-US"/>
              <a:t> 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TABEI Nadir 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TOMY Melvin 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SOK </a:t>
            </a:r>
            <a:r>
              <a:rPr lang="en-US" err="1"/>
              <a:t>Sotheara</a:t>
            </a:r>
            <a:r>
              <a:rPr lang="en-US"/>
              <a:t> 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/>
          </a:p>
        </p:txBody>
      </p:sp>
      <p:sp>
        <p:nvSpPr>
          <p:cNvPr id="1030" name="Google Shape;1030;p34"/>
          <p:cNvSpPr txBox="1">
            <a:spLocks noGrp="1"/>
          </p:cNvSpPr>
          <p:nvPr>
            <p:ph type="title"/>
          </p:nvPr>
        </p:nvSpPr>
        <p:spPr>
          <a:xfrm flipH="1">
            <a:off x="989900" y="539500"/>
            <a:ext cx="7164300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About us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Google Shape;1009;p33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Table of content</a:t>
            </a:r>
            <a:endParaRPr/>
          </a:p>
        </p:txBody>
      </p:sp>
      <p:sp>
        <p:nvSpPr>
          <p:cNvPr id="1010" name="Google Shape;1010;p33"/>
          <p:cNvSpPr txBox="1">
            <a:spLocks noGrp="1"/>
          </p:cNvSpPr>
          <p:nvPr>
            <p:ph type="title" idx="2"/>
          </p:nvPr>
        </p:nvSpPr>
        <p:spPr>
          <a:xfrm>
            <a:off x="2639001" y="1631763"/>
            <a:ext cx="786300" cy="41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1012" name="Google Shape;1012;p33"/>
          <p:cNvSpPr txBox="1">
            <a:spLocks noGrp="1"/>
          </p:cNvSpPr>
          <p:nvPr>
            <p:ph type="subTitle" idx="3"/>
          </p:nvPr>
        </p:nvSpPr>
        <p:spPr>
          <a:xfrm>
            <a:off x="1765049" y="2174737"/>
            <a:ext cx="2534204" cy="37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Issue Description</a:t>
            </a:r>
            <a:endParaRPr/>
          </a:p>
        </p:txBody>
      </p:sp>
      <p:sp>
        <p:nvSpPr>
          <p:cNvPr id="1013" name="Google Shape;1013;p33"/>
          <p:cNvSpPr txBox="1">
            <a:spLocks noGrp="1"/>
          </p:cNvSpPr>
          <p:nvPr>
            <p:ph type="title" idx="4"/>
          </p:nvPr>
        </p:nvSpPr>
        <p:spPr>
          <a:xfrm>
            <a:off x="5292182" y="3130983"/>
            <a:ext cx="786300" cy="41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  <p:sp>
        <p:nvSpPr>
          <p:cNvPr id="1015" name="Google Shape;1015;p33"/>
          <p:cNvSpPr txBox="1">
            <a:spLocks noGrp="1"/>
          </p:cNvSpPr>
          <p:nvPr>
            <p:ph type="subTitle" idx="6"/>
          </p:nvPr>
        </p:nvSpPr>
        <p:spPr>
          <a:xfrm>
            <a:off x="4368206" y="3693433"/>
            <a:ext cx="2634252" cy="37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indent="0"/>
            <a:r>
              <a:rPr lang="en-US"/>
              <a:t>Recommendations</a:t>
            </a:r>
          </a:p>
        </p:txBody>
      </p:sp>
      <p:sp>
        <p:nvSpPr>
          <p:cNvPr id="1016" name="Google Shape;1016;p33"/>
          <p:cNvSpPr txBox="1">
            <a:spLocks noGrp="1"/>
          </p:cNvSpPr>
          <p:nvPr>
            <p:ph type="title" idx="7"/>
          </p:nvPr>
        </p:nvSpPr>
        <p:spPr>
          <a:xfrm>
            <a:off x="5272500" y="1631763"/>
            <a:ext cx="786300" cy="41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1018" name="Google Shape;1018;p33"/>
          <p:cNvSpPr txBox="1">
            <a:spLocks noGrp="1"/>
          </p:cNvSpPr>
          <p:nvPr>
            <p:ph type="subTitle" idx="9"/>
          </p:nvPr>
        </p:nvSpPr>
        <p:spPr>
          <a:xfrm>
            <a:off x="4572000" y="2194246"/>
            <a:ext cx="2187300" cy="37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Topic Guide</a:t>
            </a:r>
            <a:endParaRPr/>
          </a:p>
        </p:txBody>
      </p:sp>
      <p:sp>
        <p:nvSpPr>
          <p:cNvPr id="1019" name="Google Shape;1019;p33"/>
          <p:cNvSpPr txBox="1">
            <a:spLocks noGrp="1"/>
          </p:cNvSpPr>
          <p:nvPr>
            <p:ph type="title" idx="13"/>
          </p:nvPr>
        </p:nvSpPr>
        <p:spPr>
          <a:xfrm>
            <a:off x="2608959" y="3127575"/>
            <a:ext cx="786300" cy="41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1021" name="Google Shape;1021;p33"/>
          <p:cNvSpPr txBox="1">
            <a:spLocks noGrp="1"/>
          </p:cNvSpPr>
          <p:nvPr>
            <p:ph type="subTitle" idx="15"/>
          </p:nvPr>
        </p:nvSpPr>
        <p:spPr>
          <a:xfrm>
            <a:off x="1811046" y="3690025"/>
            <a:ext cx="2382125" cy="37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Analysis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6" name="Google Shape;1066;p36"/>
          <p:cNvGrpSpPr/>
          <p:nvPr/>
        </p:nvGrpSpPr>
        <p:grpSpPr>
          <a:xfrm rot="1800383">
            <a:off x="3737572" y="1027465"/>
            <a:ext cx="1668850" cy="1668834"/>
            <a:chOff x="4444771" y="-1051537"/>
            <a:chExt cx="1590900" cy="1591037"/>
          </a:xfrm>
        </p:grpSpPr>
        <p:sp>
          <p:nvSpPr>
            <p:cNvPr id="1067" name="Google Shape;1067;p36"/>
            <p:cNvSpPr/>
            <p:nvPr/>
          </p:nvSpPr>
          <p:spPr>
            <a:xfrm>
              <a:off x="4444800" y="-1051100"/>
              <a:ext cx="1590600" cy="159060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36"/>
            <p:cNvSpPr/>
            <p:nvPr/>
          </p:nvSpPr>
          <p:spPr>
            <a:xfrm rot="-5400000">
              <a:off x="4444771" y="-1051537"/>
              <a:ext cx="1590900" cy="15909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69" name="Google Shape;1069;p36"/>
          <p:cNvSpPr txBox="1">
            <a:spLocks noGrp="1"/>
          </p:cNvSpPr>
          <p:nvPr>
            <p:ph type="title"/>
          </p:nvPr>
        </p:nvSpPr>
        <p:spPr>
          <a:xfrm>
            <a:off x="1783350" y="2627425"/>
            <a:ext cx="5577300" cy="68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Issue Description</a:t>
            </a:r>
            <a:endParaRPr/>
          </a:p>
        </p:txBody>
      </p:sp>
      <p:sp>
        <p:nvSpPr>
          <p:cNvPr id="1070" name="Google Shape;1070;p36"/>
          <p:cNvSpPr txBox="1">
            <a:spLocks noGrp="1"/>
          </p:cNvSpPr>
          <p:nvPr>
            <p:ph type="subTitle" idx="1"/>
          </p:nvPr>
        </p:nvSpPr>
        <p:spPr>
          <a:xfrm>
            <a:off x="2472135" y="3418838"/>
            <a:ext cx="4217679" cy="3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Brief description of the issue and research questions</a:t>
            </a:r>
          </a:p>
        </p:txBody>
      </p:sp>
      <p:sp>
        <p:nvSpPr>
          <p:cNvPr id="1071" name="Google Shape;1071;p36"/>
          <p:cNvSpPr txBox="1">
            <a:spLocks noGrp="1"/>
          </p:cNvSpPr>
          <p:nvPr>
            <p:ph type="title" idx="2"/>
          </p:nvPr>
        </p:nvSpPr>
        <p:spPr>
          <a:xfrm>
            <a:off x="3744125" y="1513600"/>
            <a:ext cx="1673700" cy="69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" name="Google Shape;1310;p43"/>
          <p:cNvSpPr txBox="1">
            <a:spLocks noGrp="1"/>
          </p:cNvSpPr>
          <p:nvPr>
            <p:ph type="body" idx="1"/>
          </p:nvPr>
        </p:nvSpPr>
        <p:spPr>
          <a:xfrm>
            <a:off x="3287239" y="3007611"/>
            <a:ext cx="1472176" cy="3996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Tuition fees</a:t>
            </a:r>
            <a:endParaRPr sz="2400"/>
          </a:p>
        </p:txBody>
      </p:sp>
      <p:sp>
        <p:nvSpPr>
          <p:cNvPr id="1311" name="Google Shape;1311;p43"/>
          <p:cNvSpPr txBox="1">
            <a:spLocks noGrp="1"/>
          </p:cNvSpPr>
          <p:nvPr>
            <p:ph type="title"/>
          </p:nvPr>
        </p:nvSpPr>
        <p:spPr>
          <a:xfrm>
            <a:off x="694175" y="439362"/>
            <a:ext cx="6964200" cy="9314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000">
                <a:solidFill>
                  <a:schemeClr val="bg1">
                    <a:lumMod val="65000"/>
                  </a:schemeClr>
                </a:solidFill>
              </a:rPr>
              <a:t>What are the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>
                <a:solidFill>
                  <a:schemeClr val="accent1">
                    <a:lumMod val="75000"/>
                  </a:schemeClr>
                </a:solidFill>
              </a:rPr>
              <a:t>motivations</a:t>
            </a:r>
            <a:r>
              <a:rPr lang="en-US" sz="2000"/>
              <a:t> </a:t>
            </a:r>
            <a:r>
              <a:rPr lang="en-US" sz="2000">
                <a:solidFill>
                  <a:schemeClr val="bg1">
                    <a:lumMod val="65000"/>
                  </a:schemeClr>
                </a:solidFill>
              </a:rPr>
              <a:t>and </a:t>
            </a:r>
            <a:r>
              <a:rPr lang="en-US" sz="2800">
                <a:solidFill>
                  <a:schemeClr val="accent1">
                    <a:lumMod val="75000"/>
                  </a:schemeClr>
                </a:solidFill>
              </a:rPr>
              <a:t>hurdles</a:t>
            </a:r>
            <a:r>
              <a:rPr lang="en-US" sz="2000"/>
              <a:t> </a:t>
            </a:r>
            <a:r>
              <a:rPr lang="en-US" sz="2000">
                <a:solidFill>
                  <a:schemeClr val="bg1">
                    <a:lumMod val="65000"/>
                  </a:schemeClr>
                </a:solidFill>
              </a:rPr>
              <a:t>in </a:t>
            </a:r>
            <a:r>
              <a:rPr lang="en-US" sz="2400">
                <a:solidFill>
                  <a:srgbClr val="002060"/>
                </a:solidFill>
              </a:rPr>
              <a:t>choosing Audencia </a:t>
            </a:r>
            <a:r>
              <a:rPr lang="en-US" sz="2000">
                <a:solidFill>
                  <a:schemeClr val="bg1">
                    <a:lumMod val="65000"/>
                  </a:schemeClr>
                </a:solidFill>
              </a:rPr>
              <a:t>for higher education? </a:t>
            </a:r>
            <a:endParaRPr sz="200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Google Shape;1310;p43">
            <a:extLst>
              <a:ext uri="{FF2B5EF4-FFF2-40B4-BE49-F238E27FC236}">
                <a16:creationId xmlns:a16="http://schemas.microsoft.com/office/drawing/2014/main" id="{7673C042-80DC-A06A-2813-A59959E6C078}"/>
              </a:ext>
            </a:extLst>
          </p:cNvPr>
          <p:cNvSpPr txBox="1">
            <a:spLocks/>
          </p:cNvSpPr>
          <p:nvPr/>
        </p:nvSpPr>
        <p:spPr>
          <a:xfrm rot="10800000" flipH="1" flipV="1">
            <a:off x="2986068" y="2544226"/>
            <a:ext cx="1951807" cy="6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marL="0" indent="0">
              <a:buFont typeface="Darker Grotesque"/>
              <a:buNone/>
            </a:pPr>
            <a:r>
              <a:rPr lang="en-US" sz="3600"/>
              <a:t>Reputation</a:t>
            </a:r>
          </a:p>
        </p:txBody>
      </p:sp>
      <p:sp>
        <p:nvSpPr>
          <p:cNvPr id="6" name="Google Shape;1310;p43">
            <a:extLst>
              <a:ext uri="{FF2B5EF4-FFF2-40B4-BE49-F238E27FC236}">
                <a16:creationId xmlns:a16="http://schemas.microsoft.com/office/drawing/2014/main" id="{C22CC1CD-E29F-8E63-F019-2473202100D2}"/>
              </a:ext>
            </a:extLst>
          </p:cNvPr>
          <p:cNvSpPr txBox="1">
            <a:spLocks/>
          </p:cNvSpPr>
          <p:nvPr/>
        </p:nvSpPr>
        <p:spPr>
          <a:xfrm rot="10800000" flipH="1" flipV="1">
            <a:off x="3761851" y="3313819"/>
            <a:ext cx="1381136" cy="4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marL="0" indent="0" algn="ctr">
              <a:buFont typeface="Darker Grotesque"/>
              <a:buNone/>
            </a:pPr>
            <a:r>
              <a:rPr lang="en-US" sz="2400"/>
              <a:t>DMF</a:t>
            </a:r>
          </a:p>
        </p:txBody>
      </p:sp>
      <p:sp>
        <p:nvSpPr>
          <p:cNvPr id="7" name="Google Shape;1310;p43">
            <a:extLst>
              <a:ext uri="{FF2B5EF4-FFF2-40B4-BE49-F238E27FC236}">
                <a16:creationId xmlns:a16="http://schemas.microsoft.com/office/drawing/2014/main" id="{B8DEAFB6-DA2F-62E3-017E-7AA84EA399D8}"/>
              </a:ext>
            </a:extLst>
          </p:cNvPr>
          <p:cNvSpPr txBox="1">
            <a:spLocks/>
          </p:cNvSpPr>
          <p:nvPr/>
        </p:nvSpPr>
        <p:spPr>
          <a:xfrm rot="10800000" flipH="1" flipV="1">
            <a:off x="1653928" y="2537271"/>
            <a:ext cx="1381136" cy="4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marL="0" indent="0" algn="ctr">
              <a:buFont typeface="Darker Grotesque"/>
              <a:buNone/>
            </a:pPr>
            <a:r>
              <a:rPr lang="en-US" sz="2400"/>
              <a:t>MBA</a:t>
            </a:r>
          </a:p>
        </p:txBody>
      </p:sp>
      <p:sp>
        <p:nvSpPr>
          <p:cNvPr id="8" name="Google Shape;1310;p43">
            <a:extLst>
              <a:ext uri="{FF2B5EF4-FFF2-40B4-BE49-F238E27FC236}">
                <a16:creationId xmlns:a16="http://schemas.microsoft.com/office/drawing/2014/main" id="{688D89FD-AF3D-CEF0-0B3C-661CF76FB7A9}"/>
              </a:ext>
            </a:extLst>
          </p:cNvPr>
          <p:cNvSpPr txBox="1">
            <a:spLocks/>
          </p:cNvSpPr>
          <p:nvPr/>
        </p:nvSpPr>
        <p:spPr>
          <a:xfrm rot="16200000" flipH="1" flipV="1">
            <a:off x="4815628" y="2841475"/>
            <a:ext cx="735662" cy="4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marL="0" indent="0" algn="ctr">
              <a:buFont typeface="Darker Grotesque"/>
              <a:buNone/>
            </a:pPr>
            <a:r>
              <a:rPr lang="en-US" sz="2400"/>
              <a:t>IMM</a:t>
            </a:r>
          </a:p>
        </p:txBody>
      </p:sp>
      <p:sp>
        <p:nvSpPr>
          <p:cNvPr id="9" name="Google Shape;1310;p43">
            <a:extLst>
              <a:ext uri="{FF2B5EF4-FFF2-40B4-BE49-F238E27FC236}">
                <a16:creationId xmlns:a16="http://schemas.microsoft.com/office/drawing/2014/main" id="{5B44A012-8472-BB98-05D2-D53A6A23DD4D}"/>
              </a:ext>
            </a:extLst>
          </p:cNvPr>
          <p:cNvSpPr txBox="1">
            <a:spLocks/>
          </p:cNvSpPr>
          <p:nvPr/>
        </p:nvSpPr>
        <p:spPr>
          <a:xfrm rot="5400000" flipH="1" flipV="1">
            <a:off x="2085537" y="2618211"/>
            <a:ext cx="1443817" cy="529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marL="0" indent="0" algn="ctr">
              <a:buFont typeface="Darker Grotesque"/>
              <a:buNone/>
            </a:pPr>
            <a:r>
              <a:rPr lang="en-US" sz="2800"/>
              <a:t>Program</a:t>
            </a:r>
          </a:p>
        </p:txBody>
      </p:sp>
      <p:sp>
        <p:nvSpPr>
          <p:cNvPr id="10" name="Google Shape;1310;p43">
            <a:extLst>
              <a:ext uri="{FF2B5EF4-FFF2-40B4-BE49-F238E27FC236}">
                <a16:creationId xmlns:a16="http://schemas.microsoft.com/office/drawing/2014/main" id="{1A467419-47B0-3692-1714-7D6279B94D17}"/>
              </a:ext>
            </a:extLst>
          </p:cNvPr>
          <p:cNvSpPr txBox="1">
            <a:spLocks/>
          </p:cNvSpPr>
          <p:nvPr/>
        </p:nvSpPr>
        <p:spPr>
          <a:xfrm rot="10800000" flipH="1" flipV="1">
            <a:off x="3563713" y="2418285"/>
            <a:ext cx="2056760" cy="4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marL="0" indent="0" algn="ctr">
              <a:buFont typeface="Darker Grotesque"/>
              <a:buNone/>
            </a:pPr>
            <a:r>
              <a:rPr lang="en-US"/>
              <a:t>Food &amp; Agriculture</a:t>
            </a:r>
          </a:p>
        </p:txBody>
      </p:sp>
      <p:sp>
        <p:nvSpPr>
          <p:cNvPr id="11" name="Google Shape;1310;p43">
            <a:extLst>
              <a:ext uri="{FF2B5EF4-FFF2-40B4-BE49-F238E27FC236}">
                <a16:creationId xmlns:a16="http://schemas.microsoft.com/office/drawing/2014/main" id="{38D7551F-6D8B-AC54-4A2C-FB8CC23A6593}"/>
              </a:ext>
            </a:extLst>
          </p:cNvPr>
          <p:cNvSpPr txBox="1">
            <a:spLocks/>
          </p:cNvSpPr>
          <p:nvPr/>
        </p:nvSpPr>
        <p:spPr>
          <a:xfrm rot="10800000" flipH="1" flipV="1">
            <a:off x="2498426" y="2239339"/>
            <a:ext cx="2056760" cy="4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marL="0" indent="0" algn="ctr">
              <a:buFont typeface="Darker Grotesque"/>
              <a:buNone/>
            </a:pPr>
            <a:r>
              <a:rPr lang="en-US"/>
              <a:t>Nationalities</a:t>
            </a:r>
          </a:p>
        </p:txBody>
      </p:sp>
      <p:sp>
        <p:nvSpPr>
          <p:cNvPr id="12" name="Google Shape;1310;p43">
            <a:extLst>
              <a:ext uri="{FF2B5EF4-FFF2-40B4-BE49-F238E27FC236}">
                <a16:creationId xmlns:a16="http://schemas.microsoft.com/office/drawing/2014/main" id="{CC712121-B497-50F2-F920-4F819DF19182}"/>
              </a:ext>
            </a:extLst>
          </p:cNvPr>
          <p:cNvSpPr txBox="1">
            <a:spLocks/>
          </p:cNvSpPr>
          <p:nvPr/>
        </p:nvSpPr>
        <p:spPr>
          <a:xfrm rot="10800000" flipH="1" flipV="1">
            <a:off x="2804803" y="3321261"/>
            <a:ext cx="1084219" cy="4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marL="0" indent="0" algn="ctr">
              <a:buFont typeface="Darker Grotesque"/>
              <a:buNone/>
            </a:pPr>
            <a:r>
              <a:rPr lang="en-US"/>
              <a:t>Age</a:t>
            </a:r>
          </a:p>
        </p:txBody>
      </p:sp>
      <p:sp>
        <p:nvSpPr>
          <p:cNvPr id="13" name="Google Shape;1310;p43">
            <a:extLst>
              <a:ext uri="{FF2B5EF4-FFF2-40B4-BE49-F238E27FC236}">
                <a16:creationId xmlns:a16="http://schemas.microsoft.com/office/drawing/2014/main" id="{F239BE02-56A8-1EE5-EE0F-C3C2FC467D0D}"/>
              </a:ext>
            </a:extLst>
          </p:cNvPr>
          <p:cNvSpPr txBox="1">
            <a:spLocks/>
          </p:cNvSpPr>
          <p:nvPr/>
        </p:nvSpPr>
        <p:spPr>
          <a:xfrm rot="10800000" flipH="1" flipV="1">
            <a:off x="5296720" y="2812398"/>
            <a:ext cx="1220861" cy="4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marL="0" indent="0" algn="ctr">
              <a:buFont typeface="Darker Grotesque"/>
              <a:buNone/>
            </a:pPr>
            <a:r>
              <a:rPr lang="en-US"/>
              <a:t>Networking</a:t>
            </a:r>
          </a:p>
        </p:txBody>
      </p:sp>
      <p:sp>
        <p:nvSpPr>
          <p:cNvPr id="14" name="Google Shape;1310;p43">
            <a:extLst>
              <a:ext uri="{FF2B5EF4-FFF2-40B4-BE49-F238E27FC236}">
                <a16:creationId xmlns:a16="http://schemas.microsoft.com/office/drawing/2014/main" id="{A52A95F0-71CB-7BD4-7A9A-ECB00EB896D2}"/>
              </a:ext>
            </a:extLst>
          </p:cNvPr>
          <p:cNvSpPr txBox="1">
            <a:spLocks/>
          </p:cNvSpPr>
          <p:nvPr/>
        </p:nvSpPr>
        <p:spPr>
          <a:xfrm rot="10800000" flipH="1" flipV="1">
            <a:off x="4759415" y="3321261"/>
            <a:ext cx="1293487" cy="4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marL="0" indent="0" algn="ctr">
              <a:buFont typeface="Darker Grotesque"/>
              <a:buNone/>
            </a:pPr>
            <a:r>
              <a:rPr lang="en-US"/>
              <a:t>Employability</a:t>
            </a:r>
          </a:p>
        </p:txBody>
      </p:sp>
      <p:sp>
        <p:nvSpPr>
          <p:cNvPr id="15" name="Google Shape;1310;p43">
            <a:extLst>
              <a:ext uri="{FF2B5EF4-FFF2-40B4-BE49-F238E27FC236}">
                <a16:creationId xmlns:a16="http://schemas.microsoft.com/office/drawing/2014/main" id="{F1127D2A-E953-B767-14CD-494C0492A0D5}"/>
              </a:ext>
            </a:extLst>
          </p:cNvPr>
          <p:cNvSpPr txBox="1">
            <a:spLocks/>
          </p:cNvSpPr>
          <p:nvPr/>
        </p:nvSpPr>
        <p:spPr>
          <a:xfrm rot="10800000" flipH="1" flipV="1">
            <a:off x="1517216" y="2961903"/>
            <a:ext cx="1144247" cy="4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marL="0" indent="0" algn="ctr">
              <a:buFont typeface="Darker Grotesque"/>
              <a:buNone/>
            </a:pPr>
            <a:r>
              <a:rPr lang="en-US"/>
              <a:t>International</a:t>
            </a:r>
          </a:p>
        </p:txBody>
      </p:sp>
      <p:sp>
        <p:nvSpPr>
          <p:cNvPr id="16" name="Google Shape;1310;p43">
            <a:extLst>
              <a:ext uri="{FF2B5EF4-FFF2-40B4-BE49-F238E27FC236}">
                <a16:creationId xmlns:a16="http://schemas.microsoft.com/office/drawing/2014/main" id="{EC28631F-D08B-60AD-E020-CCB701817587}"/>
              </a:ext>
            </a:extLst>
          </p:cNvPr>
          <p:cNvSpPr txBox="1">
            <a:spLocks/>
          </p:cNvSpPr>
          <p:nvPr/>
        </p:nvSpPr>
        <p:spPr>
          <a:xfrm rot="10800000" flipH="1" flipV="1">
            <a:off x="3644657" y="2091671"/>
            <a:ext cx="2056760" cy="4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●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○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Char char="■"/>
              <a:defRPr sz="1600" b="0" i="0" u="none" strike="noStrike" cap="non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marL="0" indent="0" algn="ctr">
              <a:buFont typeface="Darker Grotesque"/>
              <a:buNone/>
            </a:pPr>
            <a:r>
              <a:rPr lang="en-US"/>
              <a:t>France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" name="Google Shape;1160;p40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Process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1161" name="Google Shape;1161;p40"/>
          <p:cNvSpPr txBox="1"/>
          <p:nvPr/>
        </p:nvSpPr>
        <p:spPr>
          <a:xfrm>
            <a:off x="6444668" y="1615499"/>
            <a:ext cx="1473600" cy="412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rPr>
              <a:t>Not logical </a:t>
            </a:r>
            <a:endParaRPr sz="2400">
              <a:solidFill>
                <a:schemeClr val="dk1"/>
              </a:solidFill>
              <a:latin typeface="Darker Grotesque"/>
              <a:ea typeface="Darker Grotesque"/>
              <a:cs typeface="Darker Grotesque"/>
              <a:sym typeface="Darker Grotesque"/>
            </a:endParaRPr>
          </a:p>
        </p:txBody>
      </p:sp>
      <p:sp>
        <p:nvSpPr>
          <p:cNvPr id="1162" name="Google Shape;1162;p40"/>
          <p:cNvSpPr txBox="1"/>
          <p:nvPr/>
        </p:nvSpPr>
        <p:spPr>
          <a:xfrm>
            <a:off x="5920975" y="3540169"/>
            <a:ext cx="2717891" cy="728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rPr>
              <a:t>Focus and concrete</a:t>
            </a:r>
            <a:endParaRPr sz="2000">
              <a:solidFill>
                <a:schemeClr val="dk1"/>
              </a:solidFill>
              <a:latin typeface="Darker Grotesque"/>
              <a:ea typeface="Darker Grotesque"/>
              <a:cs typeface="Darker Grotesque"/>
              <a:sym typeface="Darker Grotesque"/>
            </a:endParaRPr>
          </a:p>
        </p:txBody>
      </p:sp>
      <p:sp>
        <p:nvSpPr>
          <p:cNvPr id="1164" name="Google Shape;1164;p40"/>
          <p:cNvSpPr txBox="1"/>
          <p:nvPr/>
        </p:nvSpPr>
        <p:spPr>
          <a:xfrm>
            <a:off x="1962532" y="1941250"/>
            <a:ext cx="1473600" cy="4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  <a:hlinkClick r:id="rId3"/>
              </a:rPr>
              <a:t>Pilot test</a:t>
            </a:r>
            <a:endParaRPr sz="2000" b="1" dirty="0">
              <a:solidFill>
                <a:schemeClr val="dk1"/>
              </a:solidFill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1165" name="Google Shape;1165;p40"/>
          <p:cNvSpPr txBox="1"/>
          <p:nvPr/>
        </p:nvSpPr>
        <p:spPr>
          <a:xfrm>
            <a:off x="1952429" y="3461392"/>
            <a:ext cx="1998983" cy="4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rPr>
              <a:t>Final version</a:t>
            </a:r>
            <a:endParaRPr sz="2000" b="1">
              <a:solidFill>
                <a:schemeClr val="dk1"/>
              </a:solidFill>
              <a:latin typeface="Anybody"/>
              <a:ea typeface="Anybody"/>
              <a:cs typeface="Anybody"/>
              <a:sym typeface="Anybody"/>
            </a:endParaRPr>
          </a:p>
        </p:txBody>
      </p:sp>
      <p:grpSp>
        <p:nvGrpSpPr>
          <p:cNvPr id="1179" name="Google Shape;1179;p40"/>
          <p:cNvGrpSpPr/>
          <p:nvPr/>
        </p:nvGrpSpPr>
        <p:grpSpPr>
          <a:xfrm>
            <a:off x="4066617" y="1544036"/>
            <a:ext cx="1731319" cy="1186548"/>
            <a:chOff x="2884304" y="1467889"/>
            <a:chExt cx="1731319" cy="1186548"/>
          </a:xfrm>
        </p:grpSpPr>
        <p:grpSp>
          <p:nvGrpSpPr>
            <p:cNvPr id="1180" name="Google Shape;1180;p40"/>
            <p:cNvGrpSpPr/>
            <p:nvPr/>
          </p:nvGrpSpPr>
          <p:grpSpPr>
            <a:xfrm>
              <a:off x="2884312" y="1467889"/>
              <a:ext cx="1731311" cy="1186548"/>
              <a:chOff x="518428" y="-2151129"/>
              <a:chExt cx="1966505" cy="1347737"/>
            </a:xfrm>
          </p:grpSpPr>
          <p:cxnSp>
            <p:nvCxnSpPr>
              <p:cNvPr id="1181" name="Google Shape;1181;p40"/>
              <p:cNvCxnSpPr>
                <a:stCxn id="1182" idx="0"/>
              </p:cNvCxnSpPr>
              <p:nvPr/>
            </p:nvCxnSpPr>
            <p:spPr>
              <a:xfrm rot="10800000">
                <a:off x="531933" y="-1472741"/>
                <a:ext cx="1953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1183" name="Google Shape;1183;p40"/>
              <p:cNvGrpSpPr/>
              <p:nvPr/>
            </p:nvGrpSpPr>
            <p:grpSpPr>
              <a:xfrm rot="7469312">
                <a:off x="707544" y="-1961770"/>
                <a:ext cx="969606" cy="969019"/>
                <a:chOff x="4444800" y="-1061636"/>
                <a:chExt cx="1602542" cy="1601136"/>
              </a:xfrm>
            </p:grpSpPr>
            <p:sp>
              <p:nvSpPr>
                <p:cNvPr id="1184" name="Google Shape;1184;p40"/>
                <p:cNvSpPr/>
                <p:nvPr/>
              </p:nvSpPr>
              <p:spPr>
                <a:xfrm>
                  <a:off x="4444800" y="-1051100"/>
                  <a:ext cx="1590600" cy="1590600"/>
                </a:xfrm>
                <a:prstGeom prst="ellipse">
                  <a:avLst/>
                </a:prstGeom>
                <a:gradFill>
                  <a:gsLst>
                    <a:gs pos="0">
                      <a:schemeClr val="accent2"/>
                    </a:gs>
                    <a:gs pos="100000">
                      <a:schemeClr val="accent3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5" name="Google Shape;1185;p40"/>
                <p:cNvSpPr/>
                <p:nvPr/>
              </p:nvSpPr>
              <p:spPr>
                <a:xfrm rot="-5400000">
                  <a:off x="4456442" y="-1061636"/>
                  <a:ext cx="1590900" cy="1590900"/>
                </a:xfrm>
                <a:prstGeom prst="ellipse">
                  <a:avLst/>
                </a:pr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33000">
                      <a:schemeClr val="accent2"/>
                    </a:gs>
                    <a:gs pos="6500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186" name="Google Shape;1186;p40"/>
              <p:cNvGrpSpPr/>
              <p:nvPr/>
            </p:nvGrpSpPr>
            <p:grpSpPr>
              <a:xfrm>
                <a:off x="1924233" y="-1782041"/>
                <a:ext cx="560700" cy="618600"/>
                <a:chOff x="2030321" y="2047009"/>
                <a:chExt cx="560700" cy="618600"/>
              </a:xfrm>
            </p:grpSpPr>
            <p:grpSp>
              <p:nvGrpSpPr>
                <p:cNvPr id="1187" name="Google Shape;1187;p40"/>
                <p:cNvGrpSpPr/>
                <p:nvPr/>
              </p:nvGrpSpPr>
              <p:grpSpPr>
                <a:xfrm>
                  <a:off x="2030321" y="2047009"/>
                  <a:ext cx="560700" cy="618600"/>
                  <a:chOff x="2030321" y="2047009"/>
                  <a:chExt cx="560700" cy="618600"/>
                </a:xfrm>
              </p:grpSpPr>
              <p:sp>
                <p:nvSpPr>
                  <p:cNvPr id="1188" name="Google Shape;1188;p40"/>
                  <p:cNvSpPr/>
                  <p:nvPr/>
                </p:nvSpPr>
                <p:spPr>
                  <a:xfrm rot="5400000">
                    <a:off x="2001613" y="2076027"/>
                    <a:ext cx="618300" cy="560400"/>
                  </a:xfrm>
                  <a:prstGeom prst="triangle">
                    <a:avLst>
                      <a:gd name="adj" fmla="val 50000"/>
                    </a:avLst>
                  </a:prstGeom>
                  <a:gradFill>
                    <a:gsLst>
                      <a:gs pos="0">
                        <a:schemeClr val="accent1"/>
                      </a:gs>
                      <a:gs pos="61000">
                        <a:schemeClr val="accent2"/>
                      </a:gs>
                      <a:gs pos="100000">
                        <a:schemeClr val="accent2"/>
                      </a:gs>
                    </a:gsLst>
                    <a:lin ang="5400012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82" name="Google Shape;1182;p40"/>
                  <p:cNvSpPr/>
                  <p:nvPr/>
                </p:nvSpPr>
                <p:spPr>
                  <a:xfrm rot="5400000">
                    <a:off x="2001371" y="2075959"/>
                    <a:ext cx="618600" cy="560700"/>
                  </a:xfrm>
                  <a:prstGeom prst="triangle">
                    <a:avLst>
                      <a:gd name="adj" fmla="val 50000"/>
                    </a:avLst>
                  </a:prstGeom>
                  <a:gradFill>
                    <a:gsLst>
                      <a:gs pos="0">
                        <a:srgbClr val="FFFFFF">
                          <a:alpha val="0"/>
                        </a:srgbClr>
                      </a:gs>
                      <a:gs pos="22000">
                        <a:schemeClr val="accent1"/>
                      </a:gs>
                      <a:gs pos="75000">
                        <a:schemeClr val="accent2"/>
                      </a:gs>
                      <a:gs pos="100000">
                        <a:srgbClr val="FFFFFF">
                          <a:alpha val="0"/>
                        </a:srgbClr>
                      </a:gs>
                    </a:gsLst>
                    <a:lin ang="2700006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cxnSp>
              <p:nvCxnSpPr>
                <p:cNvPr id="1189" name="Google Shape;1189;p40"/>
                <p:cNvCxnSpPr/>
                <p:nvPr/>
              </p:nvCxnSpPr>
              <p:spPr>
                <a:xfrm rot="-5400000">
                  <a:off x="1722545" y="2356228"/>
                  <a:ext cx="615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cxnSp>
          <p:nvCxnSpPr>
            <p:cNvPr id="1190" name="Google Shape;1190;p40"/>
            <p:cNvCxnSpPr/>
            <p:nvPr/>
          </p:nvCxnSpPr>
          <p:spPr>
            <a:xfrm rot="-5400000">
              <a:off x="2613254" y="2061157"/>
              <a:ext cx="5421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191" name="Google Shape;1191;p40"/>
          <p:cNvGrpSpPr/>
          <p:nvPr/>
        </p:nvGrpSpPr>
        <p:grpSpPr>
          <a:xfrm>
            <a:off x="4066617" y="3149294"/>
            <a:ext cx="1731319" cy="1186548"/>
            <a:chOff x="2884304" y="2515639"/>
            <a:chExt cx="1731319" cy="1186548"/>
          </a:xfrm>
        </p:grpSpPr>
        <p:grpSp>
          <p:nvGrpSpPr>
            <p:cNvPr id="1192" name="Google Shape;1192;p40"/>
            <p:cNvGrpSpPr/>
            <p:nvPr/>
          </p:nvGrpSpPr>
          <p:grpSpPr>
            <a:xfrm>
              <a:off x="2884312" y="2515639"/>
              <a:ext cx="1731311" cy="1186548"/>
              <a:chOff x="518428" y="-2151129"/>
              <a:chExt cx="1966505" cy="1347737"/>
            </a:xfrm>
          </p:grpSpPr>
          <p:cxnSp>
            <p:nvCxnSpPr>
              <p:cNvPr id="1193" name="Google Shape;1193;p40"/>
              <p:cNvCxnSpPr>
                <a:stCxn id="1194" idx="0"/>
              </p:cNvCxnSpPr>
              <p:nvPr/>
            </p:nvCxnSpPr>
            <p:spPr>
              <a:xfrm rot="10800000">
                <a:off x="531933" y="-1472741"/>
                <a:ext cx="1953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1195" name="Google Shape;1195;p40"/>
              <p:cNvGrpSpPr/>
              <p:nvPr/>
            </p:nvGrpSpPr>
            <p:grpSpPr>
              <a:xfrm rot="7469312">
                <a:off x="707544" y="-1961770"/>
                <a:ext cx="969606" cy="969019"/>
                <a:chOff x="4444800" y="-1061636"/>
                <a:chExt cx="1602542" cy="1601136"/>
              </a:xfrm>
            </p:grpSpPr>
            <p:sp>
              <p:nvSpPr>
                <p:cNvPr id="1196" name="Google Shape;1196;p40"/>
                <p:cNvSpPr/>
                <p:nvPr/>
              </p:nvSpPr>
              <p:spPr>
                <a:xfrm>
                  <a:off x="4444800" y="-1051100"/>
                  <a:ext cx="1590600" cy="1590600"/>
                </a:xfrm>
                <a:prstGeom prst="ellipse">
                  <a:avLst/>
                </a:prstGeom>
                <a:gradFill>
                  <a:gsLst>
                    <a:gs pos="0">
                      <a:schemeClr val="accent2"/>
                    </a:gs>
                    <a:gs pos="100000">
                      <a:schemeClr val="accent3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7" name="Google Shape;1197;p40"/>
                <p:cNvSpPr/>
                <p:nvPr/>
              </p:nvSpPr>
              <p:spPr>
                <a:xfrm rot="-5400000">
                  <a:off x="4456442" y="-1061636"/>
                  <a:ext cx="1590900" cy="1590900"/>
                </a:xfrm>
                <a:prstGeom prst="ellipse">
                  <a:avLst/>
                </a:pr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33000">
                      <a:schemeClr val="accent2"/>
                    </a:gs>
                    <a:gs pos="65000">
                      <a:srgbClr val="FFFFFF">
                        <a:alpha val="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198" name="Google Shape;1198;p40"/>
              <p:cNvGrpSpPr/>
              <p:nvPr/>
            </p:nvGrpSpPr>
            <p:grpSpPr>
              <a:xfrm>
                <a:off x="1924233" y="-1782041"/>
                <a:ext cx="560700" cy="618600"/>
                <a:chOff x="2030321" y="2047009"/>
                <a:chExt cx="560700" cy="618600"/>
              </a:xfrm>
            </p:grpSpPr>
            <p:grpSp>
              <p:nvGrpSpPr>
                <p:cNvPr id="1199" name="Google Shape;1199;p40"/>
                <p:cNvGrpSpPr/>
                <p:nvPr/>
              </p:nvGrpSpPr>
              <p:grpSpPr>
                <a:xfrm>
                  <a:off x="2030321" y="2047009"/>
                  <a:ext cx="560700" cy="618600"/>
                  <a:chOff x="2030321" y="2047009"/>
                  <a:chExt cx="560700" cy="618600"/>
                </a:xfrm>
              </p:grpSpPr>
              <p:sp>
                <p:nvSpPr>
                  <p:cNvPr id="1200" name="Google Shape;1200;p40"/>
                  <p:cNvSpPr/>
                  <p:nvPr/>
                </p:nvSpPr>
                <p:spPr>
                  <a:xfrm rot="5400000">
                    <a:off x="2001613" y="2076027"/>
                    <a:ext cx="618300" cy="560400"/>
                  </a:xfrm>
                  <a:prstGeom prst="triangle">
                    <a:avLst>
                      <a:gd name="adj" fmla="val 50000"/>
                    </a:avLst>
                  </a:prstGeom>
                  <a:gradFill>
                    <a:gsLst>
                      <a:gs pos="0">
                        <a:schemeClr val="accent1"/>
                      </a:gs>
                      <a:gs pos="61000">
                        <a:schemeClr val="accent2"/>
                      </a:gs>
                      <a:gs pos="100000">
                        <a:schemeClr val="accent2"/>
                      </a:gs>
                    </a:gsLst>
                    <a:lin ang="5400012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94" name="Google Shape;1194;p40"/>
                  <p:cNvSpPr/>
                  <p:nvPr/>
                </p:nvSpPr>
                <p:spPr>
                  <a:xfrm rot="5400000">
                    <a:off x="2001371" y="2075959"/>
                    <a:ext cx="618600" cy="560700"/>
                  </a:xfrm>
                  <a:prstGeom prst="triangle">
                    <a:avLst>
                      <a:gd name="adj" fmla="val 50000"/>
                    </a:avLst>
                  </a:prstGeom>
                  <a:gradFill>
                    <a:gsLst>
                      <a:gs pos="0">
                        <a:srgbClr val="FFFFFF">
                          <a:alpha val="0"/>
                        </a:srgbClr>
                      </a:gs>
                      <a:gs pos="22000">
                        <a:schemeClr val="accent1"/>
                      </a:gs>
                      <a:gs pos="75000">
                        <a:schemeClr val="accent2"/>
                      </a:gs>
                      <a:gs pos="100000">
                        <a:srgbClr val="FFFFFF">
                          <a:alpha val="0"/>
                        </a:srgbClr>
                      </a:gs>
                    </a:gsLst>
                    <a:lin ang="2700006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cxnSp>
              <p:nvCxnSpPr>
                <p:cNvPr id="1201" name="Google Shape;1201;p40"/>
                <p:cNvCxnSpPr/>
                <p:nvPr/>
              </p:nvCxnSpPr>
              <p:spPr>
                <a:xfrm rot="-5400000">
                  <a:off x="1722545" y="2356228"/>
                  <a:ext cx="615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cxnSp>
          <p:nvCxnSpPr>
            <p:cNvPr id="1202" name="Google Shape;1202;p40"/>
            <p:cNvCxnSpPr/>
            <p:nvPr/>
          </p:nvCxnSpPr>
          <p:spPr>
            <a:xfrm rot="-5400000">
              <a:off x="2613254" y="3108907"/>
              <a:ext cx="5421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203" name="Google Shape;1203;p40"/>
          <p:cNvGrpSpPr/>
          <p:nvPr/>
        </p:nvGrpSpPr>
        <p:grpSpPr>
          <a:xfrm>
            <a:off x="4441410" y="1930714"/>
            <a:ext cx="415734" cy="415734"/>
            <a:chOff x="3237963" y="1425875"/>
            <a:chExt cx="430500" cy="430500"/>
          </a:xfrm>
        </p:grpSpPr>
        <p:sp>
          <p:nvSpPr>
            <p:cNvPr id="1204" name="Google Shape;1204;p40"/>
            <p:cNvSpPr/>
            <p:nvPr/>
          </p:nvSpPr>
          <p:spPr>
            <a:xfrm>
              <a:off x="3288413" y="1476300"/>
              <a:ext cx="380050" cy="380075"/>
            </a:xfrm>
            <a:custGeom>
              <a:avLst/>
              <a:gdLst/>
              <a:ahLst/>
              <a:cxnLst/>
              <a:rect l="l" t="t" r="r" b="b"/>
              <a:pathLst>
                <a:path w="15202" h="15203" extrusionOk="0">
                  <a:moveTo>
                    <a:pt x="14193" y="1"/>
                  </a:moveTo>
                  <a:lnTo>
                    <a:pt x="14193" y="12681"/>
                  </a:lnTo>
                  <a:cubicBezTo>
                    <a:pt x="14193" y="13515"/>
                    <a:pt x="13518" y="14193"/>
                    <a:pt x="12681" y="14193"/>
                  </a:cubicBezTo>
                  <a:lnTo>
                    <a:pt x="1" y="14193"/>
                  </a:lnTo>
                  <a:lnTo>
                    <a:pt x="1" y="14699"/>
                  </a:lnTo>
                  <a:cubicBezTo>
                    <a:pt x="1" y="14976"/>
                    <a:pt x="227" y="15202"/>
                    <a:pt x="506" y="15202"/>
                  </a:cubicBezTo>
                  <a:lnTo>
                    <a:pt x="14699" y="15202"/>
                  </a:lnTo>
                  <a:cubicBezTo>
                    <a:pt x="14976" y="15202"/>
                    <a:pt x="15202" y="14976"/>
                    <a:pt x="15202" y="14699"/>
                  </a:cubicBezTo>
                  <a:lnTo>
                    <a:pt x="15202" y="507"/>
                  </a:lnTo>
                  <a:cubicBezTo>
                    <a:pt x="15202" y="227"/>
                    <a:pt x="14976" y="1"/>
                    <a:pt x="1469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40"/>
            <p:cNvSpPr/>
            <p:nvPr/>
          </p:nvSpPr>
          <p:spPr>
            <a:xfrm>
              <a:off x="3323988" y="1541625"/>
              <a:ext cx="208075" cy="159625"/>
            </a:xfrm>
            <a:custGeom>
              <a:avLst/>
              <a:gdLst/>
              <a:ahLst/>
              <a:cxnLst/>
              <a:rect l="l" t="t" r="r" b="b"/>
              <a:pathLst>
                <a:path w="8323" h="6385" extrusionOk="0">
                  <a:moveTo>
                    <a:pt x="1726" y="0"/>
                  </a:moveTo>
                  <a:cubicBezTo>
                    <a:pt x="1723" y="81"/>
                    <a:pt x="1715" y="159"/>
                    <a:pt x="1701" y="237"/>
                  </a:cubicBezTo>
                  <a:cubicBezTo>
                    <a:pt x="1631" y="587"/>
                    <a:pt x="1419" y="875"/>
                    <a:pt x="1088" y="1068"/>
                  </a:cubicBezTo>
                  <a:cubicBezTo>
                    <a:pt x="738" y="1273"/>
                    <a:pt x="367" y="1518"/>
                    <a:pt x="1" y="1765"/>
                  </a:cubicBezTo>
                  <a:lnTo>
                    <a:pt x="1029" y="2137"/>
                  </a:lnTo>
                  <a:cubicBezTo>
                    <a:pt x="1319" y="2239"/>
                    <a:pt x="1448" y="2578"/>
                    <a:pt x="1303" y="2852"/>
                  </a:cubicBezTo>
                  <a:lnTo>
                    <a:pt x="92" y="5080"/>
                  </a:lnTo>
                  <a:cubicBezTo>
                    <a:pt x="1456" y="5204"/>
                    <a:pt x="3259" y="5414"/>
                    <a:pt x="4163" y="6385"/>
                  </a:cubicBezTo>
                  <a:cubicBezTo>
                    <a:pt x="5067" y="5414"/>
                    <a:pt x="6867" y="5204"/>
                    <a:pt x="8231" y="5080"/>
                  </a:cubicBezTo>
                  <a:lnTo>
                    <a:pt x="7020" y="2852"/>
                  </a:lnTo>
                  <a:cubicBezTo>
                    <a:pt x="6872" y="2581"/>
                    <a:pt x="7004" y="2239"/>
                    <a:pt x="7295" y="2137"/>
                  </a:cubicBezTo>
                  <a:lnTo>
                    <a:pt x="8323" y="1765"/>
                  </a:lnTo>
                  <a:cubicBezTo>
                    <a:pt x="7957" y="1518"/>
                    <a:pt x="7585" y="1273"/>
                    <a:pt x="7236" y="1068"/>
                  </a:cubicBezTo>
                  <a:cubicBezTo>
                    <a:pt x="6905" y="875"/>
                    <a:pt x="6692" y="587"/>
                    <a:pt x="6622" y="237"/>
                  </a:cubicBezTo>
                  <a:cubicBezTo>
                    <a:pt x="6606" y="159"/>
                    <a:pt x="6598" y="81"/>
                    <a:pt x="6598" y="0"/>
                  </a:cubicBezTo>
                  <a:cubicBezTo>
                    <a:pt x="5799" y="538"/>
                    <a:pt x="4916" y="937"/>
                    <a:pt x="4160" y="937"/>
                  </a:cubicBezTo>
                  <a:cubicBezTo>
                    <a:pt x="3407" y="937"/>
                    <a:pt x="2525" y="538"/>
                    <a:pt x="172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40"/>
            <p:cNvSpPr/>
            <p:nvPr/>
          </p:nvSpPr>
          <p:spPr>
            <a:xfrm>
              <a:off x="3237963" y="1425875"/>
              <a:ext cx="380075" cy="380050"/>
            </a:xfrm>
            <a:custGeom>
              <a:avLst/>
              <a:gdLst/>
              <a:ahLst/>
              <a:cxnLst/>
              <a:rect l="l" t="t" r="r" b="b"/>
              <a:pathLst>
                <a:path w="15203" h="15202" extrusionOk="0">
                  <a:moveTo>
                    <a:pt x="3598" y="2001"/>
                  </a:moveTo>
                  <a:cubicBezTo>
                    <a:pt x="3750" y="2001"/>
                    <a:pt x="3902" y="2070"/>
                    <a:pt x="4002" y="2201"/>
                  </a:cubicBezTo>
                  <a:lnTo>
                    <a:pt x="4058" y="2276"/>
                  </a:lnTo>
                  <a:cubicBezTo>
                    <a:pt x="4529" y="2890"/>
                    <a:pt x="5314" y="3565"/>
                    <a:pt x="6089" y="4020"/>
                  </a:cubicBezTo>
                  <a:lnTo>
                    <a:pt x="6089" y="3931"/>
                  </a:lnTo>
                  <a:cubicBezTo>
                    <a:pt x="6087" y="3673"/>
                    <a:pt x="6278" y="3449"/>
                    <a:pt x="6536" y="3417"/>
                  </a:cubicBezTo>
                  <a:cubicBezTo>
                    <a:pt x="6556" y="3415"/>
                    <a:pt x="6576" y="3413"/>
                    <a:pt x="6595" y="3413"/>
                  </a:cubicBezTo>
                  <a:cubicBezTo>
                    <a:pt x="6869" y="3413"/>
                    <a:pt x="7098" y="3636"/>
                    <a:pt x="7098" y="3917"/>
                  </a:cubicBezTo>
                  <a:lnTo>
                    <a:pt x="7098" y="4388"/>
                  </a:lnTo>
                  <a:cubicBezTo>
                    <a:pt x="7098" y="4418"/>
                    <a:pt x="7096" y="4447"/>
                    <a:pt x="7090" y="4474"/>
                  </a:cubicBezTo>
                  <a:cubicBezTo>
                    <a:pt x="7257" y="4529"/>
                    <a:pt x="7430" y="4557"/>
                    <a:pt x="7603" y="4557"/>
                  </a:cubicBezTo>
                  <a:cubicBezTo>
                    <a:pt x="7776" y="4557"/>
                    <a:pt x="7948" y="4529"/>
                    <a:pt x="8115" y="4474"/>
                  </a:cubicBezTo>
                  <a:cubicBezTo>
                    <a:pt x="8110" y="4447"/>
                    <a:pt x="8107" y="4418"/>
                    <a:pt x="8107" y="4388"/>
                  </a:cubicBezTo>
                  <a:lnTo>
                    <a:pt x="8107" y="3931"/>
                  </a:lnTo>
                  <a:cubicBezTo>
                    <a:pt x="8105" y="3673"/>
                    <a:pt x="8296" y="3449"/>
                    <a:pt x="8554" y="3417"/>
                  </a:cubicBezTo>
                  <a:cubicBezTo>
                    <a:pt x="8574" y="3415"/>
                    <a:pt x="8594" y="3413"/>
                    <a:pt x="8613" y="3413"/>
                  </a:cubicBezTo>
                  <a:cubicBezTo>
                    <a:pt x="8886" y="3413"/>
                    <a:pt x="9116" y="3636"/>
                    <a:pt x="9116" y="3917"/>
                  </a:cubicBezTo>
                  <a:lnTo>
                    <a:pt x="9116" y="4020"/>
                  </a:lnTo>
                  <a:cubicBezTo>
                    <a:pt x="9888" y="3565"/>
                    <a:pt x="10674" y="2890"/>
                    <a:pt x="11145" y="2273"/>
                  </a:cubicBezTo>
                  <a:lnTo>
                    <a:pt x="11193" y="2212"/>
                  </a:lnTo>
                  <a:cubicBezTo>
                    <a:pt x="11293" y="2076"/>
                    <a:pt x="11447" y="2002"/>
                    <a:pt x="11605" y="2002"/>
                  </a:cubicBezTo>
                  <a:cubicBezTo>
                    <a:pt x="11691" y="2002"/>
                    <a:pt x="11778" y="2024"/>
                    <a:pt x="11858" y="2069"/>
                  </a:cubicBezTo>
                  <a:cubicBezTo>
                    <a:pt x="12119" y="2220"/>
                    <a:pt x="12191" y="2561"/>
                    <a:pt x="12011" y="2803"/>
                  </a:cubicBezTo>
                  <a:cubicBezTo>
                    <a:pt x="11992" y="2828"/>
                    <a:pt x="11976" y="2855"/>
                    <a:pt x="11957" y="2879"/>
                  </a:cubicBezTo>
                  <a:cubicBezTo>
                    <a:pt x="11091" y="4033"/>
                    <a:pt x="11018" y="4496"/>
                    <a:pt x="11053" y="4671"/>
                  </a:cubicBezTo>
                  <a:cubicBezTo>
                    <a:pt x="11059" y="4703"/>
                    <a:pt x="11072" y="4759"/>
                    <a:pt x="11188" y="4829"/>
                  </a:cubicBezTo>
                  <a:cubicBezTo>
                    <a:pt x="11834" y="5206"/>
                    <a:pt x="12538" y="5698"/>
                    <a:pt x="13144" y="6132"/>
                  </a:cubicBezTo>
                  <a:cubicBezTo>
                    <a:pt x="13295" y="6239"/>
                    <a:pt x="13375" y="6425"/>
                    <a:pt x="13348" y="6611"/>
                  </a:cubicBezTo>
                  <a:cubicBezTo>
                    <a:pt x="13321" y="6796"/>
                    <a:pt x="13195" y="6952"/>
                    <a:pt x="13020" y="7017"/>
                  </a:cubicBezTo>
                  <a:lnTo>
                    <a:pt x="11629" y="7515"/>
                  </a:lnTo>
                  <a:lnTo>
                    <a:pt x="12921" y="9898"/>
                  </a:lnTo>
                  <a:cubicBezTo>
                    <a:pt x="13028" y="10097"/>
                    <a:pt x="12993" y="10342"/>
                    <a:pt x="12832" y="10501"/>
                  </a:cubicBezTo>
                  <a:cubicBezTo>
                    <a:pt x="12748" y="10582"/>
                    <a:pt x="12638" y="10633"/>
                    <a:pt x="12520" y="10644"/>
                  </a:cubicBezTo>
                  <a:cubicBezTo>
                    <a:pt x="12356" y="10660"/>
                    <a:pt x="12178" y="10676"/>
                    <a:pt x="11990" y="10692"/>
                  </a:cubicBezTo>
                  <a:cubicBezTo>
                    <a:pt x="10582" y="10818"/>
                    <a:pt x="8468" y="11007"/>
                    <a:pt x="8107" y="12096"/>
                  </a:cubicBezTo>
                  <a:lnTo>
                    <a:pt x="8107" y="12648"/>
                  </a:lnTo>
                  <a:cubicBezTo>
                    <a:pt x="8110" y="12909"/>
                    <a:pt x="7916" y="13130"/>
                    <a:pt x="7661" y="13165"/>
                  </a:cubicBezTo>
                  <a:cubicBezTo>
                    <a:pt x="7642" y="13167"/>
                    <a:pt x="7623" y="13168"/>
                    <a:pt x="7605" y="13168"/>
                  </a:cubicBezTo>
                  <a:cubicBezTo>
                    <a:pt x="7328" y="13168"/>
                    <a:pt x="7098" y="12944"/>
                    <a:pt x="7098" y="12661"/>
                  </a:cubicBezTo>
                  <a:lnTo>
                    <a:pt x="7098" y="12096"/>
                  </a:lnTo>
                  <a:cubicBezTo>
                    <a:pt x="6735" y="11007"/>
                    <a:pt x="4623" y="10818"/>
                    <a:pt x="3216" y="10692"/>
                  </a:cubicBezTo>
                  <a:cubicBezTo>
                    <a:pt x="3028" y="10676"/>
                    <a:pt x="2850" y="10660"/>
                    <a:pt x="2683" y="10644"/>
                  </a:cubicBezTo>
                  <a:cubicBezTo>
                    <a:pt x="2567" y="10633"/>
                    <a:pt x="2457" y="10582"/>
                    <a:pt x="2371" y="10501"/>
                  </a:cubicBezTo>
                  <a:cubicBezTo>
                    <a:pt x="2212" y="10342"/>
                    <a:pt x="2175" y="10097"/>
                    <a:pt x="2282" y="9898"/>
                  </a:cubicBezTo>
                  <a:lnTo>
                    <a:pt x="3576" y="7515"/>
                  </a:lnTo>
                  <a:lnTo>
                    <a:pt x="2196" y="7020"/>
                  </a:lnTo>
                  <a:cubicBezTo>
                    <a:pt x="2056" y="6974"/>
                    <a:pt x="1946" y="6866"/>
                    <a:pt x="1887" y="6732"/>
                  </a:cubicBezTo>
                  <a:cubicBezTo>
                    <a:pt x="1801" y="6514"/>
                    <a:pt x="1873" y="6266"/>
                    <a:pt x="2062" y="6132"/>
                  </a:cubicBezTo>
                  <a:cubicBezTo>
                    <a:pt x="2667" y="5698"/>
                    <a:pt x="3372" y="5206"/>
                    <a:pt x="4018" y="4827"/>
                  </a:cubicBezTo>
                  <a:cubicBezTo>
                    <a:pt x="4133" y="4759"/>
                    <a:pt x="4144" y="4703"/>
                    <a:pt x="4152" y="4671"/>
                  </a:cubicBezTo>
                  <a:cubicBezTo>
                    <a:pt x="4184" y="4496"/>
                    <a:pt x="4112" y="4033"/>
                    <a:pt x="3248" y="2879"/>
                  </a:cubicBezTo>
                  <a:cubicBezTo>
                    <a:pt x="3232" y="2857"/>
                    <a:pt x="3216" y="2836"/>
                    <a:pt x="3202" y="2814"/>
                  </a:cubicBezTo>
                  <a:cubicBezTo>
                    <a:pt x="3046" y="2607"/>
                    <a:pt x="3068" y="2317"/>
                    <a:pt x="3256" y="2136"/>
                  </a:cubicBezTo>
                  <a:cubicBezTo>
                    <a:pt x="3353" y="2045"/>
                    <a:pt x="3476" y="2001"/>
                    <a:pt x="3598" y="2001"/>
                  </a:cubicBezTo>
                  <a:close/>
                  <a:moveTo>
                    <a:pt x="507" y="0"/>
                  </a:moveTo>
                  <a:cubicBezTo>
                    <a:pt x="227" y="0"/>
                    <a:pt x="1" y="226"/>
                    <a:pt x="1" y="506"/>
                  </a:cubicBezTo>
                  <a:lnTo>
                    <a:pt x="1" y="14698"/>
                  </a:lnTo>
                  <a:cubicBezTo>
                    <a:pt x="1" y="14975"/>
                    <a:pt x="227" y="15201"/>
                    <a:pt x="507" y="15201"/>
                  </a:cubicBezTo>
                  <a:lnTo>
                    <a:pt x="14699" y="15201"/>
                  </a:lnTo>
                  <a:cubicBezTo>
                    <a:pt x="14976" y="15201"/>
                    <a:pt x="15202" y="14975"/>
                    <a:pt x="15202" y="14698"/>
                  </a:cubicBezTo>
                  <a:lnTo>
                    <a:pt x="15202" y="506"/>
                  </a:lnTo>
                  <a:cubicBezTo>
                    <a:pt x="15202" y="226"/>
                    <a:pt x="14976" y="0"/>
                    <a:pt x="1469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15" name="Google Shape;1215;p40"/>
          <p:cNvGrpSpPr/>
          <p:nvPr/>
        </p:nvGrpSpPr>
        <p:grpSpPr>
          <a:xfrm>
            <a:off x="4441278" y="3539458"/>
            <a:ext cx="415999" cy="415758"/>
            <a:chOff x="5475263" y="4084075"/>
            <a:chExt cx="430775" cy="430525"/>
          </a:xfrm>
        </p:grpSpPr>
        <p:sp>
          <p:nvSpPr>
            <p:cNvPr id="1216" name="Google Shape;1216;p40"/>
            <p:cNvSpPr/>
            <p:nvPr/>
          </p:nvSpPr>
          <p:spPr>
            <a:xfrm>
              <a:off x="5539163" y="4285850"/>
              <a:ext cx="155925" cy="228750"/>
            </a:xfrm>
            <a:custGeom>
              <a:avLst/>
              <a:gdLst/>
              <a:ahLst/>
              <a:cxnLst/>
              <a:rect l="l" t="t" r="r" b="b"/>
              <a:pathLst>
                <a:path w="6237" h="9150" extrusionOk="0">
                  <a:moveTo>
                    <a:pt x="0" y="1"/>
                  </a:moveTo>
                  <a:lnTo>
                    <a:pt x="0" y="8156"/>
                  </a:lnTo>
                  <a:cubicBezTo>
                    <a:pt x="6" y="8288"/>
                    <a:pt x="57" y="8411"/>
                    <a:pt x="143" y="8508"/>
                  </a:cubicBezTo>
                  <a:cubicBezTo>
                    <a:pt x="592" y="8961"/>
                    <a:pt x="1074" y="9149"/>
                    <a:pt x="1513" y="9149"/>
                  </a:cubicBezTo>
                  <a:cubicBezTo>
                    <a:pt x="2348" y="9149"/>
                    <a:pt x="3027" y="8469"/>
                    <a:pt x="3027" y="7634"/>
                  </a:cubicBezTo>
                  <a:lnTo>
                    <a:pt x="3027" y="7131"/>
                  </a:lnTo>
                  <a:lnTo>
                    <a:pt x="4574" y="7131"/>
                  </a:lnTo>
                  <a:cubicBezTo>
                    <a:pt x="4703" y="7123"/>
                    <a:pt x="4827" y="7074"/>
                    <a:pt x="4926" y="6988"/>
                  </a:cubicBezTo>
                  <a:cubicBezTo>
                    <a:pt x="6237" y="5686"/>
                    <a:pt x="5327" y="4104"/>
                    <a:pt x="4052" y="4104"/>
                  </a:cubicBezTo>
                  <a:lnTo>
                    <a:pt x="3027" y="4104"/>
                  </a:lnTo>
                  <a:lnTo>
                    <a:pt x="302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40"/>
            <p:cNvSpPr/>
            <p:nvPr/>
          </p:nvSpPr>
          <p:spPr>
            <a:xfrm>
              <a:off x="5475263" y="4084075"/>
              <a:ext cx="202600" cy="176575"/>
            </a:xfrm>
            <a:custGeom>
              <a:avLst/>
              <a:gdLst/>
              <a:ahLst/>
              <a:cxnLst/>
              <a:rect l="l" t="t" r="r" b="b"/>
              <a:pathLst>
                <a:path w="8104" h="7063" extrusionOk="0">
                  <a:moveTo>
                    <a:pt x="4413" y="2018"/>
                  </a:moveTo>
                  <a:cubicBezTo>
                    <a:pt x="5058" y="2018"/>
                    <a:pt x="5583" y="2543"/>
                    <a:pt x="5583" y="3189"/>
                  </a:cubicBezTo>
                  <a:lnTo>
                    <a:pt x="5583" y="3875"/>
                  </a:lnTo>
                  <a:cubicBezTo>
                    <a:pt x="5583" y="4520"/>
                    <a:pt x="5058" y="5045"/>
                    <a:pt x="4413" y="5045"/>
                  </a:cubicBezTo>
                  <a:lnTo>
                    <a:pt x="3727" y="5045"/>
                  </a:lnTo>
                  <a:cubicBezTo>
                    <a:pt x="3081" y="5045"/>
                    <a:pt x="2556" y="4520"/>
                    <a:pt x="2556" y="3875"/>
                  </a:cubicBezTo>
                  <a:lnTo>
                    <a:pt x="2556" y="3189"/>
                  </a:lnTo>
                  <a:cubicBezTo>
                    <a:pt x="2556" y="2543"/>
                    <a:pt x="3081" y="2018"/>
                    <a:pt x="3727" y="2018"/>
                  </a:cubicBezTo>
                  <a:close/>
                  <a:moveTo>
                    <a:pt x="2185" y="0"/>
                  </a:moveTo>
                  <a:cubicBezTo>
                    <a:pt x="980" y="0"/>
                    <a:pt x="0" y="980"/>
                    <a:pt x="0" y="2188"/>
                  </a:cubicBezTo>
                  <a:lnTo>
                    <a:pt x="0" y="4878"/>
                  </a:lnTo>
                  <a:cubicBezTo>
                    <a:pt x="0" y="6084"/>
                    <a:pt x="980" y="7063"/>
                    <a:pt x="2185" y="7063"/>
                  </a:cubicBezTo>
                  <a:lnTo>
                    <a:pt x="5919" y="7063"/>
                  </a:lnTo>
                  <a:cubicBezTo>
                    <a:pt x="7127" y="7063"/>
                    <a:pt x="8104" y="6084"/>
                    <a:pt x="8104" y="4878"/>
                  </a:cubicBezTo>
                  <a:lnTo>
                    <a:pt x="8104" y="2188"/>
                  </a:lnTo>
                  <a:cubicBezTo>
                    <a:pt x="8104" y="980"/>
                    <a:pt x="7125" y="3"/>
                    <a:pt x="59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40"/>
            <p:cNvSpPr/>
            <p:nvPr/>
          </p:nvSpPr>
          <p:spPr>
            <a:xfrm>
              <a:off x="5564388" y="4159750"/>
              <a:ext cx="25250" cy="25250"/>
            </a:xfrm>
            <a:custGeom>
              <a:avLst/>
              <a:gdLst/>
              <a:ahLst/>
              <a:cxnLst/>
              <a:rect l="l" t="t" r="r" b="b"/>
              <a:pathLst>
                <a:path w="1010" h="1010" extrusionOk="0">
                  <a:moveTo>
                    <a:pt x="162" y="0"/>
                  </a:moveTo>
                  <a:cubicBezTo>
                    <a:pt x="73" y="0"/>
                    <a:pt x="0" y="73"/>
                    <a:pt x="0" y="162"/>
                  </a:cubicBezTo>
                  <a:lnTo>
                    <a:pt x="0" y="848"/>
                  </a:lnTo>
                  <a:cubicBezTo>
                    <a:pt x="0" y="936"/>
                    <a:pt x="73" y="1009"/>
                    <a:pt x="162" y="1009"/>
                  </a:cubicBezTo>
                  <a:lnTo>
                    <a:pt x="848" y="1009"/>
                  </a:lnTo>
                  <a:cubicBezTo>
                    <a:pt x="936" y="1009"/>
                    <a:pt x="1009" y="936"/>
                    <a:pt x="1009" y="848"/>
                  </a:cubicBezTo>
                  <a:lnTo>
                    <a:pt x="1009" y="162"/>
                  </a:lnTo>
                  <a:cubicBezTo>
                    <a:pt x="1009" y="73"/>
                    <a:pt x="936" y="0"/>
                    <a:pt x="8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40"/>
            <p:cNvSpPr/>
            <p:nvPr/>
          </p:nvSpPr>
          <p:spPr>
            <a:xfrm>
              <a:off x="5867863" y="4359050"/>
              <a:ext cx="36225" cy="112675"/>
            </a:xfrm>
            <a:custGeom>
              <a:avLst/>
              <a:gdLst/>
              <a:ahLst/>
              <a:cxnLst/>
              <a:rect l="l" t="t" r="r" b="b"/>
              <a:pathLst>
                <a:path w="1449" h="4507" extrusionOk="0">
                  <a:moveTo>
                    <a:pt x="1" y="0"/>
                  </a:moveTo>
                  <a:lnTo>
                    <a:pt x="1" y="4507"/>
                  </a:lnTo>
                  <a:lnTo>
                    <a:pt x="942" y="4507"/>
                  </a:lnTo>
                  <a:cubicBezTo>
                    <a:pt x="1222" y="4507"/>
                    <a:pt x="1448" y="4281"/>
                    <a:pt x="1448" y="4001"/>
                  </a:cubicBezTo>
                  <a:lnTo>
                    <a:pt x="1448" y="503"/>
                  </a:lnTo>
                  <a:cubicBezTo>
                    <a:pt x="1448" y="223"/>
                    <a:pt x="1222" y="0"/>
                    <a:pt x="94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40"/>
            <p:cNvSpPr/>
            <p:nvPr/>
          </p:nvSpPr>
          <p:spPr>
            <a:xfrm>
              <a:off x="5766963" y="4306175"/>
              <a:ext cx="75700" cy="208400"/>
            </a:xfrm>
            <a:custGeom>
              <a:avLst/>
              <a:gdLst/>
              <a:ahLst/>
              <a:cxnLst/>
              <a:rect l="l" t="t" r="r" b="b"/>
              <a:pathLst>
                <a:path w="3028" h="8336" extrusionOk="0">
                  <a:moveTo>
                    <a:pt x="1" y="0"/>
                  </a:moveTo>
                  <a:lnTo>
                    <a:pt x="1" y="6797"/>
                  </a:lnTo>
                  <a:cubicBezTo>
                    <a:pt x="1" y="7585"/>
                    <a:pt x="644" y="8290"/>
                    <a:pt x="1432" y="8333"/>
                  </a:cubicBezTo>
                  <a:cubicBezTo>
                    <a:pt x="1461" y="8334"/>
                    <a:pt x="1490" y="8335"/>
                    <a:pt x="1518" y="8335"/>
                  </a:cubicBezTo>
                  <a:cubicBezTo>
                    <a:pt x="2346" y="8335"/>
                    <a:pt x="3028" y="7661"/>
                    <a:pt x="3028" y="6823"/>
                  </a:cubicBezTo>
                  <a:lnTo>
                    <a:pt x="3028" y="0"/>
                  </a:lnTo>
                  <a:cubicBezTo>
                    <a:pt x="2535" y="154"/>
                    <a:pt x="2025" y="230"/>
                    <a:pt x="1515" y="230"/>
                  </a:cubicBezTo>
                  <a:cubicBezTo>
                    <a:pt x="1005" y="230"/>
                    <a:pt x="495" y="154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40"/>
            <p:cNvSpPr/>
            <p:nvPr/>
          </p:nvSpPr>
          <p:spPr>
            <a:xfrm>
              <a:off x="5705638" y="4084075"/>
              <a:ext cx="198450" cy="80725"/>
            </a:xfrm>
            <a:custGeom>
              <a:avLst/>
              <a:gdLst/>
              <a:ahLst/>
              <a:cxnLst/>
              <a:rect l="l" t="t" r="r" b="b"/>
              <a:pathLst>
                <a:path w="7938" h="3229" extrusionOk="0">
                  <a:moveTo>
                    <a:pt x="3969" y="0"/>
                  </a:moveTo>
                  <a:cubicBezTo>
                    <a:pt x="2048" y="3"/>
                    <a:pt x="393" y="1351"/>
                    <a:pt x="0" y="3229"/>
                  </a:cubicBezTo>
                  <a:lnTo>
                    <a:pt x="7937" y="3229"/>
                  </a:lnTo>
                  <a:cubicBezTo>
                    <a:pt x="7544" y="1351"/>
                    <a:pt x="5887" y="3"/>
                    <a:pt x="39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40"/>
            <p:cNvSpPr/>
            <p:nvPr/>
          </p:nvSpPr>
          <p:spPr>
            <a:xfrm>
              <a:off x="5703613" y="4190000"/>
              <a:ext cx="202425" cy="96750"/>
            </a:xfrm>
            <a:custGeom>
              <a:avLst/>
              <a:gdLst/>
              <a:ahLst/>
              <a:cxnLst/>
              <a:rect l="l" t="t" r="r" b="b"/>
              <a:pathLst>
                <a:path w="8097" h="3870" extrusionOk="0">
                  <a:moveTo>
                    <a:pt x="0" y="1"/>
                  </a:moveTo>
                  <a:cubicBezTo>
                    <a:pt x="100" y="2164"/>
                    <a:pt x="1884" y="3870"/>
                    <a:pt x="4050" y="3870"/>
                  </a:cubicBezTo>
                  <a:cubicBezTo>
                    <a:pt x="6215" y="3870"/>
                    <a:pt x="7999" y="2164"/>
                    <a:pt x="809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23" name="Google Shape;1223;p40"/>
          <p:cNvSpPr/>
          <p:nvPr/>
        </p:nvSpPr>
        <p:spPr>
          <a:xfrm>
            <a:off x="1159000" y="1754384"/>
            <a:ext cx="734400" cy="734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rPr>
              <a:t>1</a:t>
            </a:r>
            <a:endParaRPr sz="2400" b="1">
              <a:solidFill>
                <a:schemeClr val="dk1"/>
              </a:solidFill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1224" name="Google Shape;1224;p40"/>
          <p:cNvSpPr/>
          <p:nvPr/>
        </p:nvSpPr>
        <p:spPr>
          <a:xfrm>
            <a:off x="1159000" y="3353605"/>
            <a:ext cx="734400" cy="734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rPr>
              <a:t>2</a:t>
            </a:r>
            <a:endParaRPr sz="2400" b="1">
              <a:solidFill>
                <a:schemeClr val="dk1"/>
              </a:solidFill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2" name="Google Shape;1161;p40">
            <a:extLst>
              <a:ext uri="{FF2B5EF4-FFF2-40B4-BE49-F238E27FC236}">
                <a16:creationId xmlns:a16="http://schemas.microsoft.com/office/drawing/2014/main" id="{5627C1EC-9F11-1430-3BF7-F3AF79CFC957}"/>
              </a:ext>
            </a:extLst>
          </p:cNvPr>
          <p:cNvSpPr txBox="1"/>
          <p:nvPr/>
        </p:nvSpPr>
        <p:spPr>
          <a:xfrm>
            <a:off x="6444668" y="2243278"/>
            <a:ext cx="1473600" cy="412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rPr>
              <a:t>Too broad</a:t>
            </a:r>
            <a:endParaRPr sz="2400">
              <a:solidFill>
                <a:schemeClr val="dk1"/>
              </a:solidFill>
              <a:latin typeface="Darker Grotesque"/>
              <a:ea typeface="Darker Grotesque"/>
              <a:cs typeface="Darker Grotesque"/>
              <a:sym typeface="Darker Grotesque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04DF7D0-022D-5787-606A-09C48FD541F6}"/>
              </a:ext>
            </a:extLst>
          </p:cNvPr>
          <p:cNvGrpSpPr/>
          <p:nvPr/>
        </p:nvGrpSpPr>
        <p:grpSpPr>
          <a:xfrm>
            <a:off x="6727455" y="1615019"/>
            <a:ext cx="682890" cy="486213"/>
            <a:chOff x="4001901" y="2199334"/>
            <a:chExt cx="1233720" cy="878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6130AD02-C7CF-CDB0-CC40-593748B6A7D9}"/>
                    </a:ext>
                  </a:extLst>
                </p14:cNvPr>
                <p14:cNvContentPartPr/>
                <p14:nvPr/>
              </p14:nvContentPartPr>
              <p14:xfrm>
                <a:off x="4001901" y="2356231"/>
                <a:ext cx="1233720" cy="56052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6130AD02-C7CF-CDB0-CC40-593748B6A7D9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973936" y="2328270"/>
                  <a:ext cx="1289000" cy="61579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30AF7F0A-E6D8-AFC5-BF04-2711DA0F2126}"/>
                    </a:ext>
                  </a:extLst>
                </p14:cNvPr>
                <p14:cNvContentPartPr/>
                <p14:nvPr/>
              </p14:nvContentPartPr>
              <p14:xfrm>
                <a:off x="4139421" y="2199334"/>
                <a:ext cx="958679" cy="87840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30AF7F0A-E6D8-AFC5-BF04-2711DA0F2126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111473" y="2171376"/>
                  <a:ext cx="1013925" cy="93366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261BBAF5-8A2D-5781-7922-730FE10685E7}"/>
              </a:ext>
            </a:extLst>
          </p:cNvPr>
          <p:cNvGrpSpPr/>
          <p:nvPr/>
        </p:nvGrpSpPr>
        <p:grpSpPr>
          <a:xfrm>
            <a:off x="6795220" y="2259711"/>
            <a:ext cx="682890" cy="486213"/>
            <a:chOff x="4001901" y="2199334"/>
            <a:chExt cx="1233720" cy="878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0B3F43BE-8E19-0415-EF45-94614A9F4D52}"/>
                    </a:ext>
                  </a:extLst>
                </p14:cNvPr>
                <p14:cNvContentPartPr/>
                <p14:nvPr/>
              </p14:nvContentPartPr>
              <p14:xfrm>
                <a:off x="4001901" y="2356231"/>
                <a:ext cx="1233720" cy="56052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0B3F43BE-8E19-0415-EF45-94614A9F4D52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973936" y="2328270"/>
                  <a:ext cx="1289000" cy="61579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57598B70-6C07-CAE9-C4F5-46D7AA169586}"/>
                    </a:ext>
                  </a:extLst>
                </p14:cNvPr>
                <p14:cNvContentPartPr/>
                <p14:nvPr/>
              </p14:nvContentPartPr>
              <p14:xfrm>
                <a:off x="4139421" y="2199334"/>
                <a:ext cx="958679" cy="87840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57598B70-6C07-CAE9-C4F5-46D7AA169586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111473" y="2171376"/>
                  <a:ext cx="1013925" cy="933666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2" name="Google Shape;1910;p58">
            <a:extLst>
              <a:ext uri="{FF2B5EF4-FFF2-40B4-BE49-F238E27FC236}">
                <a16:creationId xmlns:a16="http://schemas.microsoft.com/office/drawing/2014/main" id="{9B61A542-A306-84EE-A8AB-BE67A0D099DB}"/>
              </a:ext>
            </a:extLst>
          </p:cNvPr>
          <p:cNvSpPr/>
          <p:nvPr/>
        </p:nvSpPr>
        <p:spPr>
          <a:xfrm rot="5400000" flipH="1">
            <a:off x="6989755" y="2583715"/>
            <a:ext cx="627955" cy="2444356"/>
          </a:xfrm>
          <a:prstGeom prst="frame">
            <a:avLst>
              <a:gd name="adj1" fmla="val 12491"/>
            </a:avLst>
          </a:pr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18900044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6" name="Google Shape;1066;p36"/>
          <p:cNvGrpSpPr/>
          <p:nvPr/>
        </p:nvGrpSpPr>
        <p:grpSpPr>
          <a:xfrm rot="1800383">
            <a:off x="3737572" y="1027465"/>
            <a:ext cx="1668850" cy="1668834"/>
            <a:chOff x="4444771" y="-1051537"/>
            <a:chExt cx="1590900" cy="1591037"/>
          </a:xfrm>
        </p:grpSpPr>
        <p:sp>
          <p:nvSpPr>
            <p:cNvPr id="1067" name="Google Shape;1067;p36"/>
            <p:cNvSpPr/>
            <p:nvPr/>
          </p:nvSpPr>
          <p:spPr>
            <a:xfrm>
              <a:off x="4444800" y="-1051100"/>
              <a:ext cx="1590600" cy="159060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36"/>
            <p:cNvSpPr/>
            <p:nvPr/>
          </p:nvSpPr>
          <p:spPr>
            <a:xfrm rot="-5400000">
              <a:off x="4444771" y="-1051537"/>
              <a:ext cx="1590900" cy="15909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33000">
                  <a:schemeClr val="accent2"/>
                </a:gs>
                <a:gs pos="65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69" name="Google Shape;1069;p36"/>
          <p:cNvSpPr txBox="1">
            <a:spLocks noGrp="1"/>
          </p:cNvSpPr>
          <p:nvPr>
            <p:ph type="title"/>
          </p:nvPr>
        </p:nvSpPr>
        <p:spPr>
          <a:xfrm>
            <a:off x="1783350" y="2627425"/>
            <a:ext cx="5577300" cy="68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Topic Guide</a:t>
            </a:r>
            <a:endParaRPr/>
          </a:p>
        </p:txBody>
      </p:sp>
      <p:sp>
        <p:nvSpPr>
          <p:cNvPr id="1070" name="Google Shape;1070;p36"/>
          <p:cNvSpPr txBox="1">
            <a:spLocks noGrp="1"/>
          </p:cNvSpPr>
          <p:nvPr>
            <p:ph type="subTitle" idx="1"/>
          </p:nvPr>
        </p:nvSpPr>
        <p:spPr>
          <a:xfrm>
            <a:off x="2599500" y="3410125"/>
            <a:ext cx="3945000" cy="3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Questionnaire explanation</a:t>
            </a:r>
            <a:endParaRPr/>
          </a:p>
        </p:txBody>
      </p:sp>
      <p:sp>
        <p:nvSpPr>
          <p:cNvPr id="1071" name="Google Shape;1071;p36"/>
          <p:cNvSpPr txBox="1">
            <a:spLocks noGrp="1"/>
          </p:cNvSpPr>
          <p:nvPr>
            <p:ph type="title" idx="2"/>
          </p:nvPr>
        </p:nvSpPr>
        <p:spPr>
          <a:xfrm>
            <a:off x="3744125" y="1513600"/>
            <a:ext cx="1673700" cy="69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896545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82" name="Google Shape;1082;p38"/>
          <p:cNvCxnSpPr>
            <a:stCxn id="1083" idx="6"/>
            <a:endCxn id="1084" idx="2"/>
          </p:cNvCxnSpPr>
          <p:nvPr/>
        </p:nvCxnSpPr>
        <p:spPr>
          <a:xfrm>
            <a:off x="5500117" y="2007116"/>
            <a:ext cx="0" cy="2944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85" name="Google Shape;1085;p38"/>
          <p:cNvSpPr txBox="1">
            <a:spLocks noGrp="1"/>
          </p:cNvSpPr>
          <p:nvPr>
            <p:ph type="title"/>
          </p:nvPr>
        </p:nvSpPr>
        <p:spPr>
          <a:xfrm flipH="1">
            <a:off x="1189991" y="520406"/>
            <a:ext cx="6780300" cy="8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</a:t>
            </a:r>
            <a:r>
              <a:rPr lang="en"/>
              <a:t>he subject of study</a:t>
            </a:r>
            <a:endParaRPr/>
          </a:p>
        </p:txBody>
      </p:sp>
      <p:sp>
        <p:nvSpPr>
          <p:cNvPr id="1089" name="Google Shape;1089;p38"/>
          <p:cNvSpPr txBox="1"/>
          <p:nvPr/>
        </p:nvSpPr>
        <p:spPr>
          <a:xfrm>
            <a:off x="5955218" y="2208631"/>
            <a:ext cx="1644000" cy="53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lang="en" sz="1600">
              <a:solidFill>
                <a:schemeClr val="dk1"/>
              </a:solidFill>
              <a:latin typeface="Darker Grotesque"/>
              <a:ea typeface="Darker Grotesque"/>
              <a:cs typeface="Darker Grotesque"/>
            </a:endParaRPr>
          </a:p>
        </p:txBody>
      </p:sp>
      <p:sp>
        <p:nvSpPr>
          <p:cNvPr id="1090" name="Google Shape;1090;p38"/>
          <p:cNvSpPr txBox="1"/>
          <p:nvPr/>
        </p:nvSpPr>
        <p:spPr>
          <a:xfrm>
            <a:off x="5955218" y="3309831"/>
            <a:ext cx="1644000" cy="53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lang="en" sz="1600">
              <a:solidFill>
                <a:schemeClr val="dk1"/>
              </a:solidFill>
              <a:latin typeface="Darker Grotesque"/>
              <a:ea typeface="Darker Grotesque"/>
              <a:cs typeface="Darker Grotesque"/>
            </a:endParaRPr>
          </a:p>
        </p:txBody>
      </p:sp>
      <p:sp>
        <p:nvSpPr>
          <p:cNvPr id="1091" name="Google Shape;1091;p38"/>
          <p:cNvSpPr txBox="1"/>
          <p:nvPr/>
        </p:nvSpPr>
        <p:spPr>
          <a:xfrm>
            <a:off x="5955218" y="4408706"/>
            <a:ext cx="1644000" cy="53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lang="en-US" sz="1600">
              <a:solidFill>
                <a:schemeClr val="dk1"/>
              </a:solidFill>
              <a:latin typeface="Darker Grotesque"/>
              <a:ea typeface="Darker Grotesque"/>
              <a:cs typeface="Darker Grotesque"/>
            </a:endParaRPr>
          </a:p>
        </p:txBody>
      </p:sp>
      <p:sp>
        <p:nvSpPr>
          <p:cNvPr id="1092" name="Google Shape;1092;p38"/>
          <p:cNvSpPr txBox="1"/>
          <p:nvPr/>
        </p:nvSpPr>
        <p:spPr>
          <a:xfrm>
            <a:off x="5955217" y="2196511"/>
            <a:ext cx="2357251" cy="35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rPr>
              <a:t>Motivation</a:t>
            </a:r>
            <a:endParaRPr sz="1800" b="1">
              <a:solidFill>
                <a:schemeClr val="dk1"/>
              </a:solidFill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1093" name="Google Shape;1093;p38"/>
          <p:cNvSpPr txBox="1"/>
          <p:nvPr/>
        </p:nvSpPr>
        <p:spPr>
          <a:xfrm>
            <a:off x="5955217" y="3358022"/>
            <a:ext cx="2161744" cy="35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rPr>
              <a:t>Hurdle</a:t>
            </a:r>
            <a:endParaRPr sz="1800" b="1">
              <a:solidFill>
                <a:schemeClr val="dk1"/>
              </a:solidFill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1094" name="Google Shape;1094;p38"/>
          <p:cNvSpPr txBox="1"/>
          <p:nvPr/>
        </p:nvSpPr>
        <p:spPr>
          <a:xfrm>
            <a:off x="5955217" y="4409122"/>
            <a:ext cx="2357226" cy="35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rPr>
              <a:t>Recommendation</a:t>
            </a:r>
            <a:endParaRPr sz="1800" b="1">
              <a:solidFill>
                <a:schemeClr val="dk1"/>
              </a:solidFill>
              <a:latin typeface="Anybody"/>
              <a:ea typeface="Anybody"/>
              <a:cs typeface="Anybody"/>
              <a:sym typeface="Anybody"/>
            </a:endParaRPr>
          </a:p>
        </p:txBody>
      </p:sp>
      <p:grpSp>
        <p:nvGrpSpPr>
          <p:cNvPr id="1095" name="Google Shape;1095;p38"/>
          <p:cNvGrpSpPr/>
          <p:nvPr/>
        </p:nvGrpSpPr>
        <p:grpSpPr>
          <a:xfrm>
            <a:off x="5132858" y="2007037"/>
            <a:ext cx="734519" cy="734744"/>
            <a:chOff x="5964415" y="1886756"/>
            <a:chExt cx="734519" cy="734744"/>
          </a:xfrm>
        </p:grpSpPr>
        <p:grpSp>
          <p:nvGrpSpPr>
            <p:cNvPr id="1096" name="Google Shape;1096;p38"/>
            <p:cNvGrpSpPr/>
            <p:nvPr/>
          </p:nvGrpSpPr>
          <p:grpSpPr>
            <a:xfrm rot="745">
              <a:off x="5964415" y="1886835"/>
              <a:ext cx="734519" cy="734582"/>
              <a:chOff x="4444771" y="-1051537"/>
              <a:chExt cx="1590900" cy="1591037"/>
            </a:xfrm>
          </p:grpSpPr>
          <p:sp>
            <p:nvSpPr>
              <p:cNvPr id="1097" name="Google Shape;1097;p38"/>
              <p:cNvSpPr/>
              <p:nvPr/>
            </p:nvSpPr>
            <p:spPr>
              <a:xfrm>
                <a:off x="4444800" y="-1051100"/>
                <a:ext cx="1590600" cy="1590600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chemeClr val="accent3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3" name="Google Shape;1083;p38"/>
              <p:cNvSpPr/>
              <p:nvPr/>
            </p:nvSpPr>
            <p:spPr>
              <a:xfrm rot="-5400000">
                <a:off x="4444771" y="-1051537"/>
                <a:ext cx="1590900" cy="1590900"/>
              </a:xfrm>
              <a:prstGeom prst="ellipse">
                <a:avLst/>
              </a:prstGeom>
              <a:gradFill>
                <a:gsLst>
                  <a:gs pos="0">
                    <a:srgbClr val="FFFFFF">
                      <a:alpha val="0"/>
                    </a:srgbClr>
                  </a:gs>
                  <a:gs pos="33000">
                    <a:schemeClr val="accent2"/>
                  </a:gs>
                  <a:gs pos="65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98" name="Google Shape;1098;p38"/>
            <p:cNvSpPr/>
            <p:nvPr/>
          </p:nvSpPr>
          <p:spPr>
            <a:xfrm>
              <a:off x="5964475" y="1887100"/>
              <a:ext cx="734400" cy="734400"/>
            </a:xfrm>
            <a:prstGeom prst="ellipse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b="1">
                  <a:solidFill>
                    <a:schemeClr val="lt2"/>
                  </a:solidFill>
                  <a:latin typeface="Anybody"/>
                  <a:ea typeface="Anybody"/>
                  <a:cs typeface="Anybody"/>
                  <a:sym typeface="Anybody"/>
                </a:rPr>
                <a:t>1</a:t>
              </a:r>
              <a:endParaRPr sz="2400" b="1">
                <a:solidFill>
                  <a:schemeClr val="lt2"/>
                </a:solidFill>
                <a:latin typeface="Anybody"/>
                <a:ea typeface="Anybody"/>
                <a:cs typeface="Anybody"/>
                <a:sym typeface="Anybody"/>
              </a:endParaRPr>
            </a:p>
          </p:txBody>
        </p:sp>
      </p:grpSp>
      <p:grpSp>
        <p:nvGrpSpPr>
          <p:cNvPr id="1099" name="Google Shape;1099;p38"/>
          <p:cNvGrpSpPr/>
          <p:nvPr/>
        </p:nvGrpSpPr>
        <p:grpSpPr>
          <a:xfrm>
            <a:off x="5132858" y="3111534"/>
            <a:ext cx="734519" cy="734741"/>
            <a:chOff x="5964415" y="2858978"/>
            <a:chExt cx="734519" cy="734741"/>
          </a:xfrm>
        </p:grpSpPr>
        <p:grpSp>
          <p:nvGrpSpPr>
            <p:cNvPr id="1100" name="Google Shape;1100;p38"/>
            <p:cNvGrpSpPr/>
            <p:nvPr/>
          </p:nvGrpSpPr>
          <p:grpSpPr>
            <a:xfrm rot="745">
              <a:off x="5964415" y="2859058"/>
              <a:ext cx="734519" cy="734582"/>
              <a:chOff x="4444771" y="-1051537"/>
              <a:chExt cx="1590900" cy="1591037"/>
            </a:xfrm>
          </p:grpSpPr>
          <p:sp>
            <p:nvSpPr>
              <p:cNvPr id="1101" name="Google Shape;1101;p38"/>
              <p:cNvSpPr/>
              <p:nvPr/>
            </p:nvSpPr>
            <p:spPr>
              <a:xfrm>
                <a:off x="4444800" y="-1051100"/>
                <a:ext cx="1590600" cy="1590600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chemeClr val="accent3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2" name="Google Shape;1102;p38"/>
              <p:cNvSpPr/>
              <p:nvPr/>
            </p:nvSpPr>
            <p:spPr>
              <a:xfrm rot="-5400000">
                <a:off x="4444771" y="-1051537"/>
                <a:ext cx="1590900" cy="1590900"/>
              </a:xfrm>
              <a:prstGeom prst="ellipse">
                <a:avLst/>
              </a:prstGeom>
              <a:gradFill>
                <a:gsLst>
                  <a:gs pos="0">
                    <a:srgbClr val="FFFFFF">
                      <a:alpha val="0"/>
                    </a:srgbClr>
                  </a:gs>
                  <a:gs pos="33000">
                    <a:schemeClr val="accent2"/>
                  </a:gs>
                  <a:gs pos="65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03" name="Google Shape;1103;p38"/>
            <p:cNvSpPr/>
            <p:nvPr/>
          </p:nvSpPr>
          <p:spPr>
            <a:xfrm>
              <a:off x="5964475" y="2859150"/>
              <a:ext cx="734400" cy="734400"/>
            </a:xfrm>
            <a:prstGeom prst="ellipse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b="1">
                  <a:solidFill>
                    <a:schemeClr val="lt2"/>
                  </a:solidFill>
                  <a:latin typeface="Anybody"/>
                  <a:ea typeface="Anybody"/>
                  <a:cs typeface="Anybody"/>
                  <a:sym typeface="Anybody"/>
                </a:rPr>
                <a:t>2</a:t>
              </a:r>
              <a:endParaRPr sz="2400" b="1">
                <a:solidFill>
                  <a:schemeClr val="lt2"/>
                </a:solidFill>
                <a:latin typeface="Anybody"/>
                <a:ea typeface="Anybody"/>
                <a:cs typeface="Anybody"/>
                <a:sym typeface="Anybody"/>
              </a:endParaRPr>
            </a:p>
          </p:txBody>
        </p:sp>
      </p:grpSp>
      <p:grpSp>
        <p:nvGrpSpPr>
          <p:cNvPr id="1104" name="Google Shape;1104;p38"/>
          <p:cNvGrpSpPr/>
          <p:nvPr/>
        </p:nvGrpSpPr>
        <p:grpSpPr>
          <a:xfrm>
            <a:off x="5132858" y="4216631"/>
            <a:ext cx="734519" cy="734741"/>
            <a:chOff x="5964415" y="3831200"/>
            <a:chExt cx="734519" cy="734741"/>
          </a:xfrm>
        </p:grpSpPr>
        <p:grpSp>
          <p:nvGrpSpPr>
            <p:cNvPr id="1105" name="Google Shape;1105;p38"/>
            <p:cNvGrpSpPr/>
            <p:nvPr/>
          </p:nvGrpSpPr>
          <p:grpSpPr>
            <a:xfrm rot="745">
              <a:off x="5964415" y="3831280"/>
              <a:ext cx="734519" cy="734582"/>
              <a:chOff x="4444771" y="-1051537"/>
              <a:chExt cx="1590900" cy="1591037"/>
            </a:xfrm>
          </p:grpSpPr>
          <p:sp>
            <p:nvSpPr>
              <p:cNvPr id="1106" name="Google Shape;1106;p38"/>
              <p:cNvSpPr/>
              <p:nvPr/>
            </p:nvSpPr>
            <p:spPr>
              <a:xfrm>
                <a:off x="4444800" y="-1051100"/>
                <a:ext cx="1590600" cy="1590600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chemeClr val="accent3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4" name="Google Shape;1084;p38"/>
              <p:cNvSpPr/>
              <p:nvPr/>
            </p:nvSpPr>
            <p:spPr>
              <a:xfrm rot="-5400000">
                <a:off x="4444771" y="-1051537"/>
                <a:ext cx="1590900" cy="1590900"/>
              </a:xfrm>
              <a:prstGeom prst="ellipse">
                <a:avLst/>
              </a:prstGeom>
              <a:gradFill>
                <a:gsLst>
                  <a:gs pos="0">
                    <a:srgbClr val="FFFFFF">
                      <a:alpha val="0"/>
                    </a:srgbClr>
                  </a:gs>
                  <a:gs pos="33000">
                    <a:schemeClr val="accent2"/>
                  </a:gs>
                  <a:gs pos="65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07" name="Google Shape;1107;p38"/>
            <p:cNvSpPr/>
            <p:nvPr/>
          </p:nvSpPr>
          <p:spPr>
            <a:xfrm>
              <a:off x="5964475" y="3831200"/>
              <a:ext cx="734400" cy="734400"/>
            </a:xfrm>
            <a:prstGeom prst="ellipse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b="1">
                  <a:solidFill>
                    <a:schemeClr val="lt2"/>
                  </a:solidFill>
                  <a:latin typeface="Anybody"/>
                  <a:ea typeface="Anybody"/>
                  <a:cs typeface="Anybody"/>
                  <a:sym typeface="Anybody"/>
                </a:rPr>
                <a:t>3</a:t>
              </a:r>
              <a:endParaRPr sz="2400" b="1">
                <a:solidFill>
                  <a:schemeClr val="lt2"/>
                </a:solidFill>
                <a:latin typeface="Anybody"/>
                <a:ea typeface="Anybody"/>
                <a:cs typeface="Anybody"/>
                <a:sym typeface="Anybody"/>
              </a:endParaRPr>
            </a:p>
          </p:txBody>
        </p:sp>
      </p:grpSp>
      <p:sp>
        <p:nvSpPr>
          <p:cNvPr id="1108" name="Google Shape;1108;p38"/>
          <p:cNvSpPr txBox="1">
            <a:spLocks noGrp="1"/>
          </p:cNvSpPr>
          <p:nvPr>
            <p:ph type="subTitle" idx="1"/>
          </p:nvPr>
        </p:nvSpPr>
        <p:spPr>
          <a:xfrm>
            <a:off x="1226002" y="1329286"/>
            <a:ext cx="1868575" cy="3587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rPr>
              <a:t>Preliminary information</a:t>
            </a:r>
            <a:endParaRPr/>
          </a:p>
        </p:txBody>
      </p:sp>
      <p:sp>
        <p:nvSpPr>
          <p:cNvPr id="6" name="Google Shape;1108;p38">
            <a:extLst>
              <a:ext uri="{FF2B5EF4-FFF2-40B4-BE49-F238E27FC236}">
                <a16:creationId xmlns:a16="http://schemas.microsoft.com/office/drawing/2014/main" id="{0EBEC550-B3E1-8EEC-69EC-33A576265CF6}"/>
              </a:ext>
            </a:extLst>
          </p:cNvPr>
          <p:cNvSpPr txBox="1">
            <a:spLocks/>
          </p:cNvSpPr>
          <p:nvPr/>
        </p:nvSpPr>
        <p:spPr>
          <a:xfrm>
            <a:off x="5098730" y="1329122"/>
            <a:ext cx="1868575" cy="358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Darker Grotesque"/>
              <a:buNone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None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None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None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None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None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None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None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"/>
              <a:buNone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9pPr>
          </a:lstStyle>
          <a:p>
            <a:pPr marL="0" indent="0">
              <a:buSzPts val="1100"/>
              <a:buFont typeface="Arial"/>
              <a:buNone/>
            </a:pPr>
            <a:r>
              <a:rPr lang="en-US"/>
              <a:t>Striking questionnaire</a:t>
            </a:r>
          </a:p>
        </p:txBody>
      </p:sp>
      <p:pic>
        <p:nvPicPr>
          <p:cNvPr id="3" name="Picture 2" descr="A group of people sitting in a room&#10;&#10;Description automatically generated with low confidence">
            <a:extLst>
              <a:ext uri="{FF2B5EF4-FFF2-40B4-BE49-F238E27FC236}">
                <a16:creationId xmlns:a16="http://schemas.microsoft.com/office/drawing/2014/main" id="{48CD25F5-8B3E-5753-45D1-611F0EEEAC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8367" y="1722130"/>
            <a:ext cx="3544578" cy="2183144"/>
          </a:xfrm>
          <a:prstGeom prst="rect">
            <a:avLst/>
          </a:prstGeom>
        </p:spPr>
      </p:pic>
      <p:sp>
        <p:nvSpPr>
          <p:cNvPr id="11" name="Triangle 10">
            <a:extLst>
              <a:ext uri="{FF2B5EF4-FFF2-40B4-BE49-F238E27FC236}">
                <a16:creationId xmlns:a16="http://schemas.microsoft.com/office/drawing/2014/main" id="{CE723653-082A-1B02-197B-BF21F2CFC818}"/>
              </a:ext>
            </a:extLst>
          </p:cNvPr>
          <p:cNvSpPr/>
          <p:nvPr/>
        </p:nvSpPr>
        <p:spPr>
          <a:xfrm>
            <a:off x="1307981" y="3904284"/>
            <a:ext cx="3498526" cy="1033409"/>
          </a:xfrm>
          <a:prstGeom prst="triangle">
            <a:avLst>
              <a:gd name="adj" fmla="val 49177"/>
            </a:avLst>
          </a:prstGeom>
          <a:solidFill>
            <a:srgbClr val="FFBA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R"/>
          </a:p>
        </p:txBody>
      </p:sp>
      <p:sp>
        <p:nvSpPr>
          <p:cNvPr id="12" name="Google Shape;1086;p38">
            <a:extLst>
              <a:ext uri="{FF2B5EF4-FFF2-40B4-BE49-F238E27FC236}">
                <a16:creationId xmlns:a16="http://schemas.microsoft.com/office/drawing/2014/main" id="{C9456CE4-3654-F356-3F1F-6B03BEB2F26B}"/>
              </a:ext>
            </a:extLst>
          </p:cNvPr>
          <p:cNvSpPr txBox="1">
            <a:spLocks/>
          </p:cNvSpPr>
          <p:nvPr/>
        </p:nvSpPr>
        <p:spPr>
          <a:xfrm flipH="1">
            <a:off x="1046836" y="4504767"/>
            <a:ext cx="1196191" cy="440740"/>
          </a:xfrm>
          <a:prstGeom prst="rect">
            <a:avLst/>
          </a:prstGeom>
          <a:solidFill>
            <a:schemeClr val="bg1">
              <a:alpha val="73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Darker Grotesque"/>
              <a:buNone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Darker Grotesque"/>
              <a:buNone/>
              <a:defRPr sz="1600" b="0" i="0" u="none" strike="noStrike" cap="none">
                <a:solidFill>
                  <a:schemeClr val="lt2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2pPr>
            <a:lvl3pPr marL="1371600" marR="0" lvl="2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Darker Grotesque"/>
              <a:buNone/>
              <a:defRPr sz="1600" b="0" i="0" u="none" strike="noStrike" cap="none">
                <a:solidFill>
                  <a:schemeClr val="lt2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3pPr>
            <a:lvl4pPr marL="1828800" marR="0" lvl="3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Darker Grotesque"/>
              <a:buNone/>
              <a:defRPr sz="1600" b="0" i="0" u="none" strike="noStrike" cap="none">
                <a:solidFill>
                  <a:schemeClr val="lt2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4pPr>
            <a:lvl5pPr marL="2286000" marR="0" lvl="4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Darker Grotesque"/>
              <a:buNone/>
              <a:defRPr sz="1600" b="0" i="0" u="none" strike="noStrike" cap="none">
                <a:solidFill>
                  <a:schemeClr val="lt2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5pPr>
            <a:lvl6pPr marL="2743200" marR="0" lvl="5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Darker Grotesque"/>
              <a:buNone/>
              <a:defRPr sz="1600" b="0" i="0" u="none" strike="noStrike" cap="none">
                <a:solidFill>
                  <a:schemeClr val="lt2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6pPr>
            <a:lvl7pPr marL="3200400" marR="0" lvl="6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Darker Grotesque"/>
              <a:buNone/>
              <a:defRPr sz="1600" b="0" i="0" u="none" strike="noStrike" cap="none">
                <a:solidFill>
                  <a:schemeClr val="lt2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7pPr>
            <a:lvl8pPr marL="3657600" marR="0" lvl="7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Darker Grotesque"/>
              <a:buNone/>
              <a:defRPr sz="1600" b="0" i="0" u="none" strike="noStrike" cap="none">
                <a:solidFill>
                  <a:schemeClr val="lt2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8pPr>
            <a:lvl9pPr marL="4114800" marR="0" lvl="8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Darker Grotesque"/>
              <a:buNone/>
              <a:defRPr sz="1600" b="0" i="0" u="none" strike="noStrike" cap="none">
                <a:solidFill>
                  <a:schemeClr val="lt2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9pPr>
          </a:lstStyle>
          <a:p>
            <a:pPr marL="0" indent="0" algn="ctr"/>
            <a:r>
              <a:rPr lang="en" sz="1800" b="1">
                <a:solidFill>
                  <a:schemeClr val="accent1">
                    <a:lumMod val="50000"/>
                  </a:schemeClr>
                </a:solidFill>
              </a:rPr>
              <a:t>Nationality</a:t>
            </a:r>
            <a:endParaRPr lang="en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/>
            <a:endParaRPr lang="en">
              <a:solidFill>
                <a:schemeClr val="tx1"/>
              </a:solidFill>
            </a:endParaRPr>
          </a:p>
          <a:p>
            <a:pPr marL="0" indent="0" algn="ctr"/>
            <a:endParaRPr lang="en" b="1"/>
          </a:p>
          <a:p>
            <a:pPr marL="0" indent="0" algn="ctr">
              <a:spcBef>
                <a:spcPts val="1000"/>
              </a:spcBef>
            </a:pPr>
            <a:endParaRPr lang="en" b="1"/>
          </a:p>
        </p:txBody>
      </p:sp>
      <p:sp>
        <p:nvSpPr>
          <p:cNvPr id="13" name="Google Shape;1086;p38">
            <a:extLst>
              <a:ext uri="{FF2B5EF4-FFF2-40B4-BE49-F238E27FC236}">
                <a16:creationId xmlns:a16="http://schemas.microsoft.com/office/drawing/2014/main" id="{73A15FDB-6209-E631-A8D2-AC7117246DD8}"/>
              </a:ext>
            </a:extLst>
          </p:cNvPr>
          <p:cNvSpPr txBox="1">
            <a:spLocks/>
          </p:cNvSpPr>
          <p:nvPr/>
        </p:nvSpPr>
        <p:spPr>
          <a:xfrm flipH="1">
            <a:off x="2819285" y="3590073"/>
            <a:ext cx="550583" cy="480128"/>
          </a:xfrm>
          <a:prstGeom prst="rect">
            <a:avLst/>
          </a:prstGeom>
          <a:solidFill>
            <a:schemeClr val="bg1">
              <a:alpha val="73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Darker Grotesque"/>
              <a:buNone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Darker Grotesque"/>
              <a:buNone/>
              <a:defRPr sz="1600" b="0" i="0" u="none" strike="noStrike" cap="none">
                <a:solidFill>
                  <a:schemeClr val="lt2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2pPr>
            <a:lvl3pPr marL="1371600" marR="0" lvl="2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Darker Grotesque"/>
              <a:buNone/>
              <a:defRPr sz="1600" b="0" i="0" u="none" strike="noStrike" cap="none">
                <a:solidFill>
                  <a:schemeClr val="lt2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3pPr>
            <a:lvl4pPr marL="1828800" marR="0" lvl="3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Darker Grotesque"/>
              <a:buNone/>
              <a:defRPr sz="1600" b="0" i="0" u="none" strike="noStrike" cap="none">
                <a:solidFill>
                  <a:schemeClr val="lt2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4pPr>
            <a:lvl5pPr marL="2286000" marR="0" lvl="4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Darker Grotesque"/>
              <a:buNone/>
              <a:defRPr sz="1600" b="0" i="0" u="none" strike="noStrike" cap="none">
                <a:solidFill>
                  <a:schemeClr val="lt2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5pPr>
            <a:lvl6pPr marL="2743200" marR="0" lvl="5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Darker Grotesque"/>
              <a:buNone/>
              <a:defRPr sz="1600" b="0" i="0" u="none" strike="noStrike" cap="none">
                <a:solidFill>
                  <a:schemeClr val="lt2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6pPr>
            <a:lvl7pPr marL="3200400" marR="0" lvl="6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Darker Grotesque"/>
              <a:buNone/>
              <a:defRPr sz="1600" b="0" i="0" u="none" strike="noStrike" cap="none">
                <a:solidFill>
                  <a:schemeClr val="lt2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7pPr>
            <a:lvl8pPr marL="3657600" marR="0" lvl="7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Darker Grotesque"/>
              <a:buNone/>
              <a:defRPr sz="1600" b="0" i="0" u="none" strike="noStrike" cap="none">
                <a:solidFill>
                  <a:schemeClr val="lt2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8pPr>
            <a:lvl9pPr marL="4114800" marR="0" lvl="8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Darker Grotesque"/>
              <a:buNone/>
              <a:defRPr sz="1600" b="0" i="0" u="none" strike="noStrike" cap="none">
                <a:solidFill>
                  <a:schemeClr val="lt2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9pPr>
          </a:lstStyle>
          <a:p>
            <a:pPr marL="0" indent="0" algn="ctr"/>
            <a:r>
              <a:rPr lang="en" sz="1800" b="1">
                <a:solidFill>
                  <a:schemeClr val="accent1">
                    <a:lumMod val="50000"/>
                  </a:schemeClr>
                </a:solidFill>
              </a:rPr>
              <a:t>Age </a:t>
            </a:r>
            <a:r>
              <a:rPr lang="en" sz="1800" b="1">
                <a:solidFill>
                  <a:schemeClr val="tx1"/>
                </a:solidFill>
              </a:rPr>
              <a:t>         </a:t>
            </a:r>
            <a:endParaRPr lang="en" sz="1800" b="1"/>
          </a:p>
          <a:p>
            <a:pPr marL="0" indent="0" algn="ctr">
              <a:spcBef>
                <a:spcPts val="1000"/>
              </a:spcBef>
            </a:pPr>
            <a:endParaRPr lang="en" sz="1800" b="1"/>
          </a:p>
        </p:txBody>
      </p:sp>
      <p:sp>
        <p:nvSpPr>
          <p:cNvPr id="14" name="Google Shape;1086;p38">
            <a:extLst>
              <a:ext uri="{FF2B5EF4-FFF2-40B4-BE49-F238E27FC236}">
                <a16:creationId xmlns:a16="http://schemas.microsoft.com/office/drawing/2014/main" id="{19D32EC3-D4F1-21A7-5F86-95D7EBDF4DDC}"/>
              </a:ext>
            </a:extLst>
          </p:cNvPr>
          <p:cNvSpPr txBox="1">
            <a:spLocks/>
          </p:cNvSpPr>
          <p:nvPr/>
        </p:nvSpPr>
        <p:spPr>
          <a:xfrm flipH="1">
            <a:off x="3946870" y="4504767"/>
            <a:ext cx="1098147" cy="452315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Darker Grotesque"/>
              <a:buNone/>
              <a:defRPr sz="1600" b="0" i="0" u="none" strike="noStrike" cap="none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marL="914400" marR="0" lvl="1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Darker Grotesque"/>
              <a:buNone/>
              <a:defRPr sz="1600" b="0" i="0" u="none" strike="noStrike" cap="none">
                <a:solidFill>
                  <a:schemeClr val="lt2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2pPr>
            <a:lvl3pPr marL="1371600" marR="0" lvl="2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Darker Grotesque"/>
              <a:buNone/>
              <a:defRPr sz="1600" b="0" i="0" u="none" strike="noStrike" cap="none">
                <a:solidFill>
                  <a:schemeClr val="lt2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3pPr>
            <a:lvl4pPr marL="1828800" marR="0" lvl="3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Darker Grotesque"/>
              <a:buNone/>
              <a:defRPr sz="1600" b="0" i="0" u="none" strike="noStrike" cap="none">
                <a:solidFill>
                  <a:schemeClr val="lt2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4pPr>
            <a:lvl5pPr marL="2286000" marR="0" lvl="4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Darker Grotesque"/>
              <a:buNone/>
              <a:defRPr sz="1600" b="0" i="0" u="none" strike="noStrike" cap="none">
                <a:solidFill>
                  <a:schemeClr val="lt2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5pPr>
            <a:lvl6pPr marL="2743200" marR="0" lvl="5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Darker Grotesque"/>
              <a:buNone/>
              <a:defRPr sz="1600" b="0" i="0" u="none" strike="noStrike" cap="none">
                <a:solidFill>
                  <a:schemeClr val="lt2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6pPr>
            <a:lvl7pPr marL="3200400" marR="0" lvl="6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Darker Grotesque"/>
              <a:buNone/>
              <a:defRPr sz="1600" b="0" i="0" u="none" strike="noStrike" cap="none">
                <a:solidFill>
                  <a:schemeClr val="lt2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7pPr>
            <a:lvl8pPr marL="3657600" marR="0" lvl="7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Darker Grotesque"/>
              <a:buNone/>
              <a:defRPr sz="1600" b="0" i="0" u="none" strike="noStrike" cap="none">
                <a:solidFill>
                  <a:schemeClr val="lt2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8pPr>
            <a:lvl9pPr marL="4114800" marR="0" lvl="8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Darker Grotesque"/>
              <a:buNone/>
              <a:defRPr sz="1600" b="0" i="0" u="none" strike="noStrike" cap="none">
                <a:solidFill>
                  <a:schemeClr val="lt2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9pPr>
          </a:lstStyle>
          <a:p>
            <a:pPr marL="0" indent="0" algn="ctr"/>
            <a:r>
              <a:rPr lang="en" sz="1800" b="1">
                <a:solidFill>
                  <a:schemeClr val="accent1">
                    <a:lumMod val="50000"/>
                  </a:schemeClr>
                </a:solidFill>
              </a:rPr>
              <a:t>Program</a:t>
            </a:r>
            <a:endParaRPr lang="en" sz="1800" b="1"/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7289D0FB-4F1E-54DE-3D48-4BD7A195C5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4341" y="4083178"/>
            <a:ext cx="406142" cy="421589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55EF3711-5542-C66F-A5E7-0E47EFBC3B5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86321" y="4559254"/>
            <a:ext cx="383193" cy="391416"/>
          </a:xfrm>
          <a:prstGeom prst="rect">
            <a:avLst/>
          </a:prstGeom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76F1987D-623B-5D26-C35A-28112F8630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29322" y="4559254"/>
            <a:ext cx="383193" cy="38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581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Google Shape;1085;p38"/>
          <p:cNvSpPr txBox="1">
            <a:spLocks noGrp="1"/>
          </p:cNvSpPr>
          <p:nvPr>
            <p:ph type="title"/>
          </p:nvPr>
        </p:nvSpPr>
        <p:spPr>
          <a:xfrm flipH="1">
            <a:off x="1189991" y="520406"/>
            <a:ext cx="6780300" cy="8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Questionnaires</a:t>
            </a:r>
            <a:endParaRPr lang="en"/>
          </a:p>
        </p:txBody>
      </p:sp>
      <p:sp>
        <p:nvSpPr>
          <p:cNvPr id="1089" name="Google Shape;1089;p38"/>
          <p:cNvSpPr txBox="1"/>
          <p:nvPr/>
        </p:nvSpPr>
        <p:spPr>
          <a:xfrm>
            <a:off x="5955218" y="2208631"/>
            <a:ext cx="1644000" cy="53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lang="en" sz="1600">
              <a:solidFill>
                <a:schemeClr val="dk1"/>
              </a:solidFill>
              <a:latin typeface="Darker Grotesque"/>
              <a:ea typeface="Darker Grotesque"/>
              <a:cs typeface="Darker Grotesque"/>
            </a:endParaRPr>
          </a:p>
        </p:txBody>
      </p:sp>
      <p:sp>
        <p:nvSpPr>
          <p:cNvPr id="1090" name="Google Shape;1090;p38"/>
          <p:cNvSpPr txBox="1"/>
          <p:nvPr/>
        </p:nvSpPr>
        <p:spPr>
          <a:xfrm>
            <a:off x="5955218" y="3309831"/>
            <a:ext cx="1644000" cy="53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lang="en" sz="1600">
              <a:solidFill>
                <a:schemeClr val="dk1"/>
              </a:solidFill>
              <a:latin typeface="Darker Grotesque"/>
              <a:ea typeface="Darker Grotesque"/>
              <a:cs typeface="Darker Grotesque"/>
            </a:endParaRPr>
          </a:p>
        </p:txBody>
      </p:sp>
      <p:sp>
        <p:nvSpPr>
          <p:cNvPr id="1091" name="Google Shape;1091;p38"/>
          <p:cNvSpPr txBox="1"/>
          <p:nvPr/>
        </p:nvSpPr>
        <p:spPr>
          <a:xfrm>
            <a:off x="5955218" y="4408706"/>
            <a:ext cx="1644000" cy="53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lang="en-US" sz="1600">
              <a:solidFill>
                <a:schemeClr val="dk1"/>
              </a:solidFill>
              <a:latin typeface="Darker Grotesque"/>
              <a:ea typeface="Darker Grotesque"/>
              <a:cs typeface="Darker Grotesque"/>
            </a:endParaRPr>
          </a:p>
        </p:txBody>
      </p:sp>
      <p:sp>
        <p:nvSpPr>
          <p:cNvPr id="1092" name="Google Shape;1092;p38"/>
          <p:cNvSpPr txBox="1"/>
          <p:nvPr/>
        </p:nvSpPr>
        <p:spPr>
          <a:xfrm>
            <a:off x="1399663" y="1396206"/>
            <a:ext cx="3808614" cy="307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accent1">
                    <a:lumMod val="50000"/>
                  </a:schemeClr>
                </a:solidFill>
                <a:latin typeface="Anybody"/>
                <a:ea typeface="Anybody"/>
                <a:cs typeface="Anybody"/>
                <a:sym typeface="Anybody"/>
              </a:rPr>
              <a:t>Motivation</a:t>
            </a:r>
            <a:endParaRPr lang="en" sz="1800" b="1">
              <a:solidFill>
                <a:schemeClr val="accent1">
                  <a:lumMod val="50000"/>
                </a:schemeClr>
              </a:solidFill>
              <a:latin typeface="Anybody"/>
              <a:ea typeface="Anybody"/>
              <a:cs typeface="Anybody"/>
            </a:endParaRPr>
          </a:p>
          <a:p>
            <a:pPr marL="285750" indent="-285750">
              <a:buFont typeface="Wingdings"/>
              <a:buChar char="ü"/>
            </a:pPr>
            <a:r>
              <a:rPr lang="en-GB">
                <a:latin typeface="Darker Grotesque"/>
                <a:ea typeface="Anybody"/>
              </a:rPr>
              <a:t>What were the main criteria for choosing a school?</a:t>
            </a:r>
            <a:endParaRPr lang="en">
              <a:latin typeface="Darker Grotesque"/>
              <a:ea typeface="Anybody"/>
            </a:endParaRPr>
          </a:p>
          <a:p>
            <a:pPr marL="285750" indent="-285750">
              <a:buFont typeface="Wingdings"/>
              <a:buChar char="ü"/>
            </a:pPr>
            <a:r>
              <a:rPr lang="en-GB">
                <a:latin typeface="Darker Grotesque"/>
                <a:ea typeface="Anybody"/>
              </a:rPr>
              <a:t>How easy/difficult was it to find the program that corresponds to you in Audencia?</a:t>
            </a:r>
            <a:endParaRPr lang="en">
              <a:latin typeface="Darker Grotesque"/>
              <a:ea typeface="Anybody"/>
            </a:endParaRPr>
          </a:p>
          <a:p>
            <a:pPr marL="285750" indent="-285750">
              <a:buFont typeface="Wingdings"/>
              <a:buChar char="ü"/>
            </a:pPr>
            <a:r>
              <a:rPr lang="en-US">
                <a:latin typeface="Darker Grotesque"/>
                <a:ea typeface="Anybody"/>
              </a:rPr>
              <a:t>How did Audencia’s website and social media content influence you in choosing to study here?</a:t>
            </a:r>
            <a:r>
              <a:rPr lang="en-GB">
                <a:latin typeface="Darker Grotesque"/>
                <a:ea typeface="Anybody"/>
              </a:rPr>
              <a:t> </a:t>
            </a:r>
            <a:endParaRPr lang="en">
              <a:latin typeface="Darker Grotesque"/>
              <a:ea typeface="Anybody"/>
            </a:endParaRPr>
          </a:p>
          <a:p>
            <a:pPr marL="285750" indent="-285750">
              <a:buFont typeface="Wingdings"/>
              <a:buChar char="ü"/>
            </a:pPr>
            <a:r>
              <a:rPr lang="en-GB">
                <a:latin typeface="Darker Grotesque"/>
                <a:ea typeface="Anybody"/>
              </a:rPr>
              <a:t>How did </a:t>
            </a:r>
            <a:r>
              <a:rPr lang="en-GB" err="1">
                <a:latin typeface="Darker Grotesque"/>
                <a:ea typeface="Anybody"/>
              </a:rPr>
              <a:t>Audencia's</a:t>
            </a:r>
            <a:r>
              <a:rPr lang="en-GB">
                <a:latin typeface="Darker Grotesque"/>
                <a:ea typeface="Anybody"/>
              </a:rPr>
              <a:t> France/international presence help you in your choice?</a:t>
            </a:r>
            <a:endParaRPr lang="en">
              <a:latin typeface="Darker Grotesque"/>
              <a:ea typeface="Anybody"/>
            </a:endParaRPr>
          </a:p>
          <a:p>
            <a:pPr marL="285750" indent="-285750">
              <a:buFont typeface="Wingdings"/>
              <a:buChar char="ü"/>
            </a:pPr>
            <a:r>
              <a:rPr lang="en-GB">
                <a:latin typeface="Darker Grotesque"/>
                <a:ea typeface="Anybody"/>
              </a:rPr>
              <a:t>Can you explain how can Audencia contribute to your professional and personal projects?</a:t>
            </a:r>
            <a:endParaRPr lang="en">
              <a:latin typeface="Darker Grotesque"/>
              <a:ea typeface="Anybody"/>
            </a:endParaRPr>
          </a:p>
          <a:p>
            <a:pPr marL="285750" indent="-285750">
              <a:buFont typeface="Wingdings"/>
              <a:buChar char="ü"/>
            </a:pPr>
            <a:r>
              <a:rPr lang="en-GB">
                <a:latin typeface="Darker Grotesque"/>
                <a:ea typeface="Anybody"/>
              </a:rPr>
              <a:t>Besides your academic projects are there some other aspects of Audencia that made you choose Audencia?</a:t>
            </a:r>
            <a:endParaRPr lang="en">
              <a:latin typeface="Darker Grotesque"/>
              <a:ea typeface="Anybody"/>
            </a:endParaRPr>
          </a:p>
        </p:txBody>
      </p:sp>
      <p:sp>
        <p:nvSpPr>
          <p:cNvPr id="1093" name="Google Shape;1093;p38"/>
          <p:cNvSpPr txBox="1"/>
          <p:nvPr/>
        </p:nvSpPr>
        <p:spPr>
          <a:xfrm>
            <a:off x="5208277" y="1150946"/>
            <a:ext cx="3526765" cy="3376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r>
              <a:rPr lang="en" sz="1800" b="1" dirty="0">
                <a:solidFill>
                  <a:srgbClr val="C00000"/>
                </a:solidFill>
                <a:latin typeface="Anybody"/>
                <a:ea typeface="Anybody"/>
                <a:cs typeface="Anybody"/>
                <a:sym typeface="Anybody"/>
              </a:rPr>
              <a:t>Hurdle &amp; </a:t>
            </a:r>
            <a:r>
              <a:rPr lang="en" sz="1800" b="1" dirty="0">
                <a:solidFill>
                  <a:srgbClr val="C00000"/>
                </a:solidFill>
                <a:ea typeface="Anybody"/>
                <a:sym typeface="Anybody"/>
              </a:rPr>
              <a:t>Recommendation</a:t>
            </a:r>
            <a:endParaRPr lang="en" sz="1200" b="1" dirty="0">
              <a:ea typeface="Anybody"/>
            </a:endParaRPr>
          </a:p>
          <a:p>
            <a:pPr marL="285750" indent="-285750">
              <a:buFont typeface="Wingdings"/>
              <a:buChar char="Ø"/>
            </a:pPr>
            <a:r>
              <a:rPr lang="en-GB" dirty="0">
                <a:latin typeface="Darker Grotesque"/>
                <a:ea typeface="Anybody"/>
              </a:rPr>
              <a:t>What were the difficulties when you were searching for information about Audencia?</a:t>
            </a:r>
            <a:endParaRPr lang="en" dirty="0">
              <a:latin typeface="Darker Grotesque"/>
              <a:ea typeface="Anybody"/>
            </a:endParaRPr>
          </a:p>
          <a:p>
            <a:pPr marL="285750" indent="-285750">
              <a:buFont typeface="Wingdings"/>
              <a:buChar char="Ø"/>
            </a:pPr>
            <a:r>
              <a:rPr lang="en-US" dirty="0">
                <a:latin typeface="Darker Grotesque"/>
                <a:ea typeface="Anybody"/>
              </a:rPr>
              <a:t>What are the biggest points that let you ever think you should choose another school over Audencia?</a:t>
            </a:r>
            <a:endParaRPr lang="en" dirty="0">
              <a:latin typeface="Darker Grotesque"/>
              <a:ea typeface="Anybody"/>
            </a:endParaRPr>
          </a:p>
          <a:p>
            <a:pPr marL="285750" indent="-285750">
              <a:buFont typeface="Wingdings"/>
              <a:buChar char="Ø"/>
            </a:pPr>
            <a:r>
              <a:rPr lang="en-GB" dirty="0">
                <a:latin typeface="Darker Grotesque"/>
                <a:ea typeface="Anybody"/>
              </a:rPr>
              <a:t>What would you have thought if the tuition fee was higher along with the ranking?</a:t>
            </a:r>
            <a:endParaRPr lang="en" dirty="0">
              <a:latin typeface="Darker Grotesque"/>
              <a:ea typeface="Anybody"/>
            </a:endParaRPr>
          </a:p>
          <a:p>
            <a:pPr marL="285750" indent="-285750">
              <a:buFont typeface="Wingdings"/>
              <a:buChar char="Ø"/>
            </a:pPr>
            <a:r>
              <a:rPr lang="en-GB" dirty="0">
                <a:latin typeface="Darker Grotesque"/>
                <a:ea typeface="Anybody"/>
              </a:rPr>
              <a:t>How did Audencia’s website influence you in choosing to study here? (application system, uploading of files, communication with the school)</a:t>
            </a:r>
            <a:endParaRPr lang="en" dirty="0">
              <a:latin typeface="Darker Grotesque"/>
              <a:ea typeface="Anybody"/>
            </a:endParaRPr>
          </a:p>
          <a:p>
            <a:endParaRPr lang="en" sz="1800" b="1" dirty="0">
              <a:solidFill>
                <a:schemeClr val="dk1"/>
              </a:solidFill>
              <a:ea typeface="Anybod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ourette's Syndrome Clinical Case by Slidesgo">
  <a:themeElements>
    <a:clrScheme name="Simple Light">
      <a:dk1>
        <a:srgbClr val="000000"/>
      </a:dk1>
      <a:lt1>
        <a:srgbClr val="FFFFFF"/>
      </a:lt1>
      <a:dk2>
        <a:srgbClr val="000000"/>
      </a:dk2>
      <a:lt2>
        <a:srgbClr val="F2F2F2"/>
      </a:lt2>
      <a:accent1>
        <a:srgbClr val="00C3B1"/>
      </a:accent1>
      <a:accent2>
        <a:srgbClr val="FFBFDE"/>
      </a:accent2>
      <a:accent3>
        <a:srgbClr val="FF9900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8A1D1046CA6E4DB3061C11C260A582" ma:contentTypeVersion="12" ma:contentTypeDescription="Create a new document." ma:contentTypeScope="" ma:versionID="5918a6647615fbb877fd9427b6a288c3">
  <xsd:schema xmlns:xsd="http://www.w3.org/2001/XMLSchema" xmlns:xs="http://www.w3.org/2001/XMLSchema" xmlns:p="http://schemas.microsoft.com/office/2006/metadata/properties" xmlns:ns2="df10b4df-33dc-4cce-a761-cbd25c5e765a" xmlns:ns3="c1ca4bad-e32a-4496-9686-f98b035317a4" targetNamespace="http://schemas.microsoft.com/office/2006/metadata/properties" ma:root="true" ma:fieldsID="603fa5ab6d01157520b3f9ed7dcff5e0" ns2:_="" ns3:_="">
    <xsd:import namespace="df10b4df-33dc-4cce-a761-cbd25c5e765a"/>
    <xsd:import namespace="c1ca4bad-e32a-4496-9686-f98b035317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10b4df-33dc-4cce-a761-cbd25c5e76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03f68ae7-d2aa-4e3a-9e52-51bef9fdc11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ca4bad-e32a-4496-9686-f98b035317a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1fc7b6b0-8653-400d-bbd2-899cd5702505}" ma:internalName="TaxCatchAll" ma:showField="CatchAllData" ma:web="c1ca4bad-e32a-4496-9686-f98b035317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1ca4bad-e32a-4496-9686-f98b035317a4" xsi:nil="true"/>
    <lcf76f155ced4ddcb4097134ff3c332f xmlns="df10b4df-33dc-4cce-a761-cbd25c5e765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8E5E56E-A5AC-495B-ACA8-3A03D496F1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71EE83B-B19F-411E-8C1B-85D8C98F18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10b4df-33dc-4cce-a761-cbd25c5e765a"/>
    <ds:schemaRef ds:uri="c1ca4bad-e32a-4496-9686-f98b035317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F2050CD-0542-475D-BED9-17B1EEAC9A24}">
  <ds:schemaRefs>
    <ds:schemaRef ds:uri="http://schemas.microsoft.com/office/2006/metadata/properties"/>
    <ds:schemaRef ds:uri="http://schemas.microsoft.com/office/infopath/2007/PartnerControls"/>
    <ds:schemaRef ds:uri="c1ca4bad-e32a-4496-9686-f98b035317a4"/>
    <ds:schemaRef ds:uri="df10b4df-33dc-4cce-a761-cbd25c5e765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482</Words>
  <Application>Microsoft Macintosh PowerPoint</Application>
  <PresentationFormat>On-screen Show (16:9)</PresentationFormat>
  <Paragraphs>110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Wingdings</vt:lpstr>
      <vt:lpstr>Croissant One</vt:lpstr>
      <vt:lpstr>Arial</vt:lpstr>
      <vt:lpstr>Darker Grotesque</vt:lpstr>
      <vt:lpstr>Assistant</vt:lpstr>
      <vt:lpstr>Anybody</vt:lpstr>
      <vt:lpstr>Tourette's Syndrome Clinical Case by Slidesgo</vt:lpstr>
      <vt:lpstr>Motivations &amp; Hurdles  in choosing                         for higher education</vt:lpstr>
      <vt:lpstr>About us</vt:lpstr>
      <vt:lpstr>Table of content</vt:lpstr>
      <vt:lpstr>Issue Description</vt:lpstr>
      <vt:lpstr>What are the motivations and hurdles in choosing Audencia for higher education? </vt:lpstr>
      <vt:lpstr>Process</vt:lpstr>
      <vt:lpstr>Topic Guide</vt:lpstr>
      <vt:lpstr>The subject of study</vt:lpstr>
      <vt:lpstr>Questionnaires</vt:lpstr>
      <vt:lpstr>Analysis</vt:lpstr>
      <vt:lpstr>Motivations</vt:lpstr>
      <vt:lpstr>Hurdles</vt:lpstr>
      <vt:lpstr>Recommendations</vt:lpstr>
      <vt:lpstr>The feasible recommendations</vt:lpstr>
      <vt:lpstr>Food for thoughts recommendations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 &amp; Hurdles   When choosing Audencia for higher education</dc:title>
  <cp:lastModifiedBy>Sotheara SOK</cp:lastModifiedBy>
  <cp:revision>7</cp:revision>
  <cp:lastPrinted>2023-03-12T03:29:20Z</cp:lastPrinted>
  <dcterms:modified xsi:type="dcterms:W3CDTF">2023-03-12T03:29:21Z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0x010100A78A1D1046CA6E4DB3061C11C260A582</vt:lpwstr>
  </property>
</Properties>
</file>