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661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72" r:id="rId8"/>
    <p:sldId id="273" r:id="rId9"/>
    <p:sldId id="275" r:id="rId10"/>
    <p:sldId id="274" r:id="rId11"/>
    <p:sldId id="276" r:id="rId12"/>
    <p:sldId id="261" r:id="rId13"/>
    <p:sldId id="262" r:id="rId14"/>
    <p:sldId id="263" r:id="rId15"/>
    <p:sldId id="269" r:id="rId16"/>
    <p:sldId id="265" r:id="rId17"/>
    <p:sldId id="267" r:id="rId18"/>
    <p:sldId id="271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3" r:id="rId34"/>
    <p:sldId id="291" r:id="rId35"/>
    <p:sldId id="292" r:id="rId36"/>
  </p:sldIdLst>
  <p:sldSz cx="9144000" cy="5143500" type="screen16x9"/>
  <p:notesSz cx="6858000" cy="9144000"/>
  <p:embeddedFontLst>
    <p:embeddedFont>
      <p:font typeface="Alfa Slab One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Proxima Nova" panose="020B0604020202020204" charset="0"/>
      <p:regular r:id="rId45"/>
      <p:bold r:id="rId46"/>
      <p:italic r:id="rId47"/>
      <p:boldItalic r:id="rId48"/>
    </p:embeddedFont>
    <p:embeddedFont>
      <p:font typeface="Source Code Pro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22"/>
    <p:restoredTop sz="93540"/>
  </p:normalViewPr>
  <p:slideViewPr>
    <p:cSldViewPr snapToGrid="0">
      <p:cViewPr varScale="1">
        <p:scale>
          <a:sx n="90" d="100"/>
          <a:sy n="90" d="100"/>
        </p:scale>
        <p:origin x="89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39F0F-1B05-4615-B0AF-AA5C8DB7EC10}" type="doc">
      <dgm:prSet loTypeId="urn:microsoft.com/office/officeart/2005/8/layout/lProcess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D4B7B46-8D52-4782-A499-8C9004041EED}">
      <dgm:prSet phldrT="[Text]" custT="1"/>
      <dgm:spPr/>
      <dgm:t>
        <a:bodyPr/>
        <a:lstStyle/>
        <a:p>
          <a:r>
            <a:rPr lang="en-US" sz="16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Prospecting </a:t>
          </a:r>
        </a:p>
      </dgm:t>
    </dgm:pt>
    <dgm:pt modelId="{B69D2E69-CC7C-4B32-A8E5-0755A60A0982}" type="parTrans" cxnId="{A7AFAD23-E543-4FBA-9E36-5A6D73DDC7FC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4F1B7D-3D9E-4FFE-A88C-8880FCD56418}" type="sibTrans" cxnId="{A7AFAD23-E543-4FBA-9E36-5A6D73DDC7FC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CB602F-C868-4D5C-B85E-2A975B3CCAAB}">
      <dgm:prSet phldrT="[Text]" custT="1"/>
      <dgm:spPr/>
      <dgm:t>
        <a:bodyPr/>
        <a:lstStyle/>
        <a:p>
          <a:r>
            <a:rPr lang="en-US" sz="16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Identify qualified potential customer</a:t>
          </a:r>
        </a:p>
      </dgm:t>
    </dgm:pt>
    <dgm:pt modelId="{6C141825-D2E4-40E0-9070-2F4579AA7A16}" type="parTrans" cxnId="{CD03833B-6AC7-4982-A5A5-ADEA3BEBB805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96825-1712-498A-96A1-E21AC47CEF26}" type="sibTrans" cxnId="{CD03833B-6AC7-4982-A5A5-ADEA3BEBB805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9217E-3BFB-4423-AAD8-4A3E127AC36A}">
      <dgm:prSet phldrT="[Text]" custT="1"/>
      <dgm:spPr/>
      <dgm:t>
        <a:bodyPr/>
        <a:lstStyle/>
        <a:p>
          <a:r>
            <a:rPr lang="en-US" sz="16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Pre-approach</a:t>
          </a:r>
        </a:p>
      </dgm:t>
    </dgm:pt>
    <dgm:pt modelId="{CFA4C38B-73A1-4437-9077-9F3233857CCC}" type="parTrans" cxnId="{F1B0D2AB-9F65-4F2E-A62C-26C501EF3A53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2199CF-BB96-4185-B517-44787680684D}" type="sibTrans" cxnId="{F1B0D2AB-9F65-4F2E-A62C-26C501EF3A53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BDD6B8-C9F5-47DB-A542-EEDF4E8B48B3}">
      <dgm:prSet phldrT="[Text]" custT="1"/>
      <dgm:spPr/>
      <dgm:t>
        <a:bodyPr/>
        <a:lstStyle/>
        <a:p>
          <a:r>
            <a:rPr lang="en-US" sz="1600" b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Gathering customer’s information</a:t>
          </a:r>
        </a:p>
      </dgm:t>
    </dgm:pt>
    <dgm:pt modelId="{89279A38-8F55-4DBE-A01E-756CD5215A65}" type="parTrans" cxnId="{7384032B-A24C-4B18-A436-B225DDDB38C2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6DC83-C99C-450D-9905-270323C1BF2D}" type="sibTrans" cxnId="{7384032B-A24C-4B18-A436-B225DDDB38C2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A5A5C4-FE86-482A-B26E-620273C2EFB5}">
      <dgm:prSet phldrT="[Text]" custT="1"/>
      <dgm:spPr/>
      <dgm:t>
        <a:bodyPr/>
        <a:lstStyle/>
        <a:p>
          <a:r>
            <a:rPr lang="en-US" sz="16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Approach</a:t>
          </a:r>
        </a:p>
      </dgm:t>
    </dgm:pt>
    <dgm:pt modelId="{6CD9B07B-3F15-426D-A6E7-8B3D879987E0}" type="parTrans" cxnId="{12EAE609-A1B3-4CB4-9FD4-DE5AC1947E08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DA457F-2363-438D-B53A-C9E06D596835}" type="sibTrans" cxnId="{12EAE609-A1B3-4CB4-9FD4-DE5AC1947E08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F22A2-1B46-432C-A888-F41DBCD889BA}">
      <dgm:prSet phldrT="[Text]" custT="1"/>
      <dgm:spPr/>
      <dgm:t>
        <a:bodyPr/>
        <a:lstStyle/>
        <a:p>
          <a:r>
            <a:rPr lang="en-US" sz="14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Presentation</a:t>
          </a:r>
          <a:endParaRPr lang="en-US" sz="1600" b="1" dirty="0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39C30F-846A-49E8-A1AF-13BAFFBFA924}" type="parTrans" cxnId="{C9F7494C-430E-47EC-BA3F-8C50CF4234AE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113862-933E-434D-9812-7D05B4473B97}" type="sibTrans" cxnId="{C9F7494C-430E-47EC-BA3F-8C50CF4234AE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349DF3-E218-43CE-8582-311A51E397EC}">
      <dgm:prSet phldrT="[Text]" custT="1"/>
      <dgm:spPr/>
      <dgm:t>
        <a:bodyPr/>
        <a:lstStyle/>
        <a:p>
          <a:r>
            <a:rPr lang="en-US" sz="16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Handling objection</a:t>
          </a:r>
        </a:p>
      </dgm:t>
    </dgm:pt>
    <dgm:pt modelId="{28A5F59B-B97E-4074-8BD9-D97E9C13117B}" type="parTrans" cxnId="{C2029346-0B3F-43D5-A219-19F9704A3392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53A962-A580-444E-9460-86E9AD6DE955}" type="sibTrans" cxnId="{C2029346-0B3F-43D5-A219-19F9704A3392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4E4569-1993-494E-AB19-3A63F4A3E865}">
      <dgm:prSet phldrT="[Text]" custT="1"/>
      <dgm:spPr/>
      <dgm:t>
        <a:bodyPr/>
        <a:lstStyle/>
        <a:p>
          <a:r>
            <a:rPr lang="en-US" sz="16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Closing</a:t>
          </a:r>
        </a:p>
      </dgm:t>
    </dgm:pt>
    <dgm:pt modelId="{4630F8A9-8BAF-4ADF-AE9C-7025B6A5DD0B}" type="parTrans" cxnId="{C0F4338B-30D9-44AA-8606-CA2E0FE586ED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D39CE5-B105-47A6-B82F-4310551BFE34}" type="sibTrans" cxnId="{C0F4338B-30D9-44AA-8606-CA2E0FE586ED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BAD243-71A6-44E7-81E4-7CD5CB8CCFF6}">
      <dgm:prSet phldrT="[Text]" custT="1"/>
      <dgm:spPr/>
      <dgm:t>
        <a:bodyPr/>
        <a:lstStyle/>
        <a:p>
          <a:r>
            <a:rPr lang="en-US" sz="16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Follow up</a:t>
          </a:r>
        </a:p>
      </dgm:t>
    </dgm:pt>
    <dgm:pt modelId="{C952DA06-BC2E-46DD-AD91-FD1D79B730E0}" type="parTrans" cxnId="{4BF3D1FC-4F31-4B70-B76A-ABD62C9AD824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093DF-240E-4A39-B4E6-844FC141BCAA}" type="sibTrans" cxnId="{4BF3D1FC-4F31-4B70-B76A-ABD62C9AD824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E52DF-79CC-4E95-91F4-E8507D98BC26}">
      <dgm:prSet phldrT="[Text]" custT="1"/>
      <dgm:spPr/>
      <dgm:t>
        <a:bodyPr/>
        <a:lstStyle/>
        <a:p>
          <a:r>
            <a:rPr lang="en-US" sz="1600" b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First meet customer</a:t>
          </a:r>
        </a:p>
      </dgm:t>
    </dgm:pt>
    <dgm:pt modelId="{95492C62-3A7C-40BA-92B8-DD69416FFE25}" type="parTrans" cxnId="{FC18DBC3-1F83-4CDE-9E5D-DC7758F1CCAB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5477C3-EC8D-4A47-BB25-63E0784A9B27}" type="sibTrans" cxnId="{FC18DBC3-1F83-4CDE-9E5D-DC7758F1CCAB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A5B86-7DBC-49E5-B6BD-8171457010EF}">
      <dgm:prSet phldrT="[Text]" custT="1"/>
      <dgm:spPr/>
      <dgm:t>
        <a:bodyPr/>
        <a:lstStyle/>
        <a:p>
          <a:r>
            <a:rPr lang="en-US" sz="1600" b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Tell the value story and show the solution for customers’ problem</a:t>
          </a:r>
        </a:p>
        <a:p>
          <a:r>
            <a:rPr lang="en-US" sz="1600" b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FAB Method</a:t>
          </a:r>
        </a:p>
      </dgm:t>
    </dgm:pt>
    <dgm:pt modelId="{2E165EB6-8AEC-4EA1-82A0-C8F3B3E8A243}" type="parTrans" cxnId="{15B869DD-F42D-417D-9776-0A22DDCA1DE7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841A8F-89A6-44AD-93B2-F6084A54CCF5}" type="sibTrans" cxnId="{15B869DD-F42D-417D-9776-0A22DDCA1DE7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B78AB0-EA5B-401E-9995-BA2897930F16}">
      <dgm:prSet phldrT="[Text]" custT="1"/>
      <dgm:spPr/>
      <dgm:t>
        <a:bodyPr/>
        <a:lstStyle/>
        <a:p>
          <a:r>
            <a:rPr lang="en-US" sz="1600" b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Seek out, Clarify and Overcome customer objections</a:t>
          </a:r>
        </a:p>
      </dgm:t>
    </dgm:pt>
    <dgm:pt modelId="{F39B09D2-CFF9-44D8-86D8-B9C7A1B9D11F}" type="parTrans" cxnId="{850449A5-F408-4CB4-80EF-FF718ABB8FFC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40492D-3AE5-42D8-8E87-DF1C1A2DB316}" type="sibTrans" cxnId="{850449A5-F408-4CB4-80EF-FF718ABB8FFC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F8BE0-45E4-4A06-B6B0-360F8C64B787}">
      <dgm:prSet phldrT="[Text]" custT="1"/>
      <dgm:spPr/>
      <dgm:t>
        <a:bodyPr/>
        <a:lstStyle/>
        <a:p>
          <a:r>
            <a:rPr lang="en-US" sz="1600" b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Ask the customer for an order</a:t>
          </a:r>
        </a:p>
      </dgm:t>
    </dgm:pt>
    <dgm:pt modelId="{456F9EB7-1AE4-43F0-8100-2BA5620CABF8}" type="parTrans" cxnId="{D9887CB5-94C9-4545-A397-89240DC91F0D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1E7621-8188-40F6-BF4A-9CAB142CCC7C}" type="sibTrans" cxnId="{D9887CB5-94C9-4545-A397-89240DC91F0D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90DEB-8E51-4072-A9B4-F47F7C8100FE}">
      <dgm:prSet phldrT="[Text]" custT="1"/>
      <dgm:spPr/>
      <dgm:t>
        <a:bodyPr/>
        <a:lstStyle/>
        <a:p>
          <a:r>
            <a:rPr lang="en-US" sz="1600" b="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Ensure customer satisfaction and repeat business</a:t>
          </a:r>
        </a:p>
      </dgm:t>
    </dgm:pt>
    <dgm:pt modelId="{DA7293A2-230C-439F-8EBD-405FA9B841EB}" type="parTrans" cxnId="{F9A55BB0-48E3-466F-B6A6-7BDBEC6B9DAE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5D995-E748-4024-A423-94E8AF975833}" type="sibTrans" cxnId="{F9A55BB0-48E3-466F-B6A6-7BDBEC6B9DAE}">
      <dgm:prSet/>
      <dgm:spPr/>
      <dgm:t>
        <a:bodyPr/>
        <a:lstStyle/>
        <a:p>
          <a:endParaRPr lang="en-US" sz="140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3FC0F0-76FB-46CF-81FD-A329ECF54C35}" type="pres">
      <dgm:prSet presAssocID="{78739F0F-1B05-4615-B0AF-AA5C8DB7EC10}" presName="theList" presStyleCnt="0">
        <dgm:presLayoutVars>
          <dgm:dir/>
          <dgm:animLvl val="lvl"/>
          <dgm:resizeHandles val="exact"/>
        </dgm:presLayoutVars>
      </dgm:prSet>
      <dgm:spPr/>
    </dgm:pt>
    <dgm:pt modelId="{52867735-0074-41E8-8361-F8350A9DEDF2}" type="pres">
      <dgm:prSet presAssocID="{0D4B7B46-8D52-4782-A499-8C9004041EED}" presName="compNode" presStyleCnt="0"/>
      <dgm:spPr/>
    </dgm:pt>
    <dgm:pt modelId="{3C75DEDB-1373-4FBC-ACC2-9A2A2E10B90C}" type="pres">
      <dgm:prSet presAssocID="{0D4B7B46-8D52-4782-A499-8C9004041EED}" presName="aNode" presStyleLbl="bgShp" presStyleIdx="0" presStyleCnt="7" custScaleX="239426" custScaleY="99344" custLinFactNeighborY="5902"/>
      <dgm:spPr>
        <a:prstGeom prst="roundRect">
          <a:avLst/>
        </a:prstGeom>
      </dgm:spPr>
    </dgm:pt>
    <dgm:pt modelId="{16B45885-53B1-43F7-B83F-24816C84CD79}" type="pres">
      <dgm:prSet presAssocID="{0D4B7B46-8D52-4782-A499-8C9004041EED}" presName="textNode" presStyleLbl="bgShp" presStyleIdx="0" presStyleCnt="7"/>
      <dgm:spPr/>
    </dgm:pt>
    <dgm:pt modelId="{F153660A-B370-4E36-984F-F51EA48917A2}" type="pres">
      <dgm:prSet presAssocID="{0D4B7B46-8D52-4782-A499-8C9004041EED}" presName="compChildNode" presStyleCnt="0"/>
      <dgm:spPr/>
    </dgm:pt>
    <dgm:pt modelId="{0087CB7D-50F4-4FF9-9D52-731C8B4B8A88}" type="pres">
      <dgm:prSet presAssocID="{0D4B7B46-8D52-4782-A499-8C9004041EED}" presName="theInnerList" presStyleCnt="0"/>
      <dgm:spPr/>
    </dgm:pt>
    <dgm:pt modelId="{FB801B0B-A501-477E-8EA4-151CD403EDBA}" type="pres">
      <dgm:prSet presAssocID="{10CB602F-C868-4D5C-B85E-2A975B3CCAAB}" presName="childNode" presStyleLbl="node1" presStyleIdx="0" presStyleCnt="7" custScaleX="286268" custScaleY="122040">
        <dgm:presLayoutVars>
          <dgm:bulletEnabled val="1"/>
        </dgm:presLayoutVars>
      </dgm:prSet>
      <dgm:spPr/>
    </dgm:pt>
    <dgm:pt modelId="{334AF6FD-5396-4E7D-BBB1-8D78199AA9F8}" type="pres">
      <dgm:prSet presAssocID="{0D4B7B46-8D52-4782-A499-8C9004041EED}" presName="aSpace" presStyleCnt="0"/>
      <dgm:spPr/>
    </dgm:pt>
    <dgm:pt modelId="{ED2BF890-1AB2-4954-AC15-9AEAB9416E76}" type="pres">
      <dgm:prSet presAssocID="{3AF9217E-3BFB-4423-AAD8-4A3E127AC36A}" presName="compNode" presStyleCnt="0"/>
      <dgm:spPr/>
    </dgm:pt>
    <dgm:pt modelId="{CD659BD3-18CC-4970-B708-F680EC66CC6E}" type="pres">
      <dgm:prSet presAssocID="{3AF9217E-3BFB-4423-AAD8-4A3E127AC36A}" presName="aNode" presStyleLbl="bgShp" presStyleIdx="1" presStyleCnt="7" custScaleX="239426" custScaleY="99344" custLinFactNeighborY="5902"/>
      <dgm:spPr>
        <a:prstGeom prst="roundRect">
          <a:avLst/>
        </a:prstGeom>
      </dgm:spPr>
    </dgm:pt>
    <dgm:pt modelId="{D42120CC-05C7-4472-A06B-BF6D20689299}" type="pres">
      <dgm:prSet presAssocID="{3AF9217E-3BFB-4423-AAD8-4A3E127AC36A}" presName="textNode" presStyleLbl="bgShp" presStyleIdx="1" presStyleCnt="7"/>
      <dgm:spPr/>
    </dgm:pt>
    <dgm:pt modelId="{F3E9DE95-B831-4624-B476-00D2B3AFD881}" type="pres">
      <dgm:prSet presAssocID="{3AF9217E-3BFB-4423-AAD8-4A3E127AC36A}" presName="compChildNode" presStyleCnt="0"/>
      <dgm:spPr/>
    </dgm:pt>
    <dgm:pt modelId="{54FBC51F-4FA9-4E40-8BA2-2D5EB48B5314}" type="pres">
      <dgm:prSet presAssocID="{3AF9217E-3BFB-4423-AAD8-4A3E127AC36A}" presName="theInnerList" presStyleCnt="0"/>
      <dgm:spPr/>
    </dgm:pt>
    <dgm:pt modelId="{263F1BB5-E079-4A8A-B4B5-F8CA7C95B395}" type="pres">
      <dgm:prSet presAssocID="{ADBDD6B8-C9F5-47DB-A542-EEDF4E8B48B3}" presName="childNode" presStyleLbl="node1" presStyleIdx="1" presStyleCnt="7" custScaleX="286268" custScaleY="122040">
        <dgm:presLayoutVars>
          <dgm:bulletEnabled val="1"/>
        </dgm:presLayoutVars>
      </dgm:prSet>
      <dgm:spPr/>
    </dgm:pt>
    <dgm:pt modelId="{C94C1B6F-24C0-4695-9AD5-7AC39289E643}" type="pres">
      <dgm:prSet presAssocID="{3AF9217E-3BFB-4423-AAD8-4A3E127AC36A}" presName="aSpace" presStyleCnt="0"/>
      <dgm:spPr/>
    </dgm:pt>
    <dgm:pt modelId="{7CE04683-1840-44AA-B4C5-D3895CF983B8}" type="pres">
      <dgm:prSet presAssocID="{6CA5A5C4-FE86-482A-B26E-620273C2EFB5}" presName="compNode" presStyleCnt="0"/>
      <dgm:spPr/>
    </dgm:pt>
    <dgm:pt modelId="{4909DF14-A364-4825-B985-22820566F7A4}" type="pres">
      <dgm:prSet presAssocID="{6CA5A5C4-FE86-482A-B26E-620273C2EFB5}" presName="aNode" presStyleLbl="bgShp" presStyleIdx="2" presStyleCnt="7" custScaleX="239426" custScaleY="99344" custLinFactNeighborY="5902"/>
      <dgm:spPr>
        <a:prstGeom prst="roundRect">
          <a:avLst/>
        </a:prstGeom>
      </dgm:spPr>
    </dgm:pt>
    <dgm:pt modelId="{D2F0CC29-EE67-4A44-81AF-CDD48741524E}" type="pres">
      <dgm:prSet presAssocID="{6CA5A5C4-FE86-482A-B26E-620273C2EFB5}" presName="textNode" presStyleLbl="bgShp" presStyleIdx="2" presStyleCnt="7"/>
      <dgm:spPr/>
    </dgm:pt>
    <dgm:pt modelId="{BF538061-2C22-4C57-8349-39917860F298}" type="pres">
      <dgm:prSet presAssocID="{6CA5A5C4-FE86-482A-B26E-620273C2EFB5}" presName="compChildNode" presStyleCnt="0"/>
      <dgm:spPr/>
    </dgm:pt>
    <dgm:pt modelId="{7C0BD858-FFAB-403E-A0F3-B332A507EF11}" type="pres">
      <dgm:prSet presAssocID="{6CA5A5C4-FE86-482A-B26E-620273C2EFB5}" presName="theInnerList" presStyleCnt="0"/>
      <dgm:spPr/>
    </dgm:pt>
    <dgm:pt modelId="{0CB907B5-B1E3-41A1-A76A-CDE37DDA1E34}" type="pres">
      <dgm:prSet presAssocID="{581E52DF-79CC-4E95-91F4-E8507D98BC26}" presName="childNode" presStyleLbl="node1" presStyleIdx="2" presStyleCnt="7" custScaleX="286268" custScaleY="122040">
        <dgm:presLayoutVars>
          <dgm:bulletEnabled val="1"/>
        </dgm:presLayoutVars>
      </dgm:prSet>
      <dgm:spPr/>
    </dgm:pt>
    <dgm:pt modelId="{B4877C96-FAF5-4FC0-9302-860E2A259EE0}" type="pres">
      <dgm:prSet presAssocID="{6CA5A5C4-FE86-482A-B26E-620273C2EFB5}" presName="aSpace" presStyleCnt="0"/>
      <dgm:spPr/>
    </dgm:pt>
    <dgm:pt modelId="{64BAB09C-17B1-4A14-A6B2-F45AE69B476F}" type="pres">
      <dgm:prSet presAssocID="{117F22A2-1B46-432C-A888-F41DBCD889BA}" presName="compNode" presStyleCnt="0"/>
      <dgm:spPr/>
    </dgm:pt>
    <dgm:pt modelId="{43262DE9-97F5-412B-8997-B5E6EFBFB3A4}" type="pres">
      <dgm:prSet presAssocID="{117F22A2-1B46-432C-A888-F41DBCD889BA}" presName="aNode" presStyleLbl="bgShp" presStyleIdx="3" presStyleCnt="7" custScaleX="239426" custScaleY="99344" custLinFactNeighborY="5902"/>
      <dgm:spPr>
        <a:prstGeom prst="roundRect">
          <a:avLst/>
        </a:prstGeom>
      </dgm:spPr>
    </dgm:pt>
    <dgm:pt modelId="{985F40D2-1BD6-47A7-93B9-3C0A08D16335}" type="pres">
      <dgm:prSet presAssocID="{117F22A2-1B46-432C-A888-F41DBCD889BA}" presName="textNode" presStyleLbl="bgShp" presStyleIdx="3" presStyleCnt="7"/>
      <dgm:spPr>
        <a:prstGeom prst="roundRect">
          <a:avLst/>
        </a:prstGeom>
      </dgm:spPr>
    </dgm:pt>
    <dgm:pt modelId="{5827706A-4233-4773-AE15-386E6D7F8DA2}" type="pres">
      <dgm:prSet presAssocID="{117F22A2-1B46-432C-A888-F41DBCD889BA}" presName="compChildNode" presStyleCnt="0"/>
      <dgm:spPr/>
    </dgm:pt>
    <dgm:pt modelId="{E415E89F-5145-49E0-B295-8166AEB08FB7}" type="pres">
      <dgm:prSet presAssocID="{117F22A2-1B46-432C-A888-F41DBCD889BA}" presName="theInnerList" presStyleCnt="0"/>
      <dgm:spPr/>
    </dgm:pt>
    <dgm:pt modelId="{6E8BE2B5-68BD-4DC5-BE8C-D9B0EEF12557}" type="pres">
      <dgm:prSet presAssocID="{119A5B86-7DBC-49E5-B6BD-8171457010EF}" presName="childNode" presStyleLbl="node1" presStyleIdx="3" presStyleCnt="7" custScaleX="286268" custScaleY="122040">
        <dgm:presLayoutVars>
          <dgm:bulletEnabled val="1"/>
        </dgm:presLayoutVars>
      </dgm:prSet>
      <dgm:spPr/>
    </dgm:pt>
    <dgm:pt modelId="{62FE04F9-623A-4994-9AE5-1DF76A46F4F5}" type="pres">
      <dgm:prSet presAssocID="{117F22A2-1B46-432C-A888-F41DBCD889BA}" presName="aSpace" presStyleCnt="0"/>
      <dgm:spPr/>
    </dgm:pt>
    <dgm:pt modelId="{CA6669E3-0B9E-41BE-A1F8-A311B0FA8CC9}" type="pres">
      <dgm:prSet presAssocID="{5B349DF3-E218-43CE-8582-311A51E397EC}" presName="compNode" presStyleCnt="0"/>
      <dgm:spPr/>
    </dgm:pt>
    <dgm:pt modelId="{C0E6B6AE-0EFC-4068-A285-DF4CC25CE195}" type="pres">
      <dgm:prSet presAssocID="{5B349DF3-E218-43CE-8582-311A51E397EC}" presName="aNode" presStyleLbl="bgShp" presStyleIdx="4" presStyleCnt="7" custScaleX="239426" custScaleY="99344" custLinFactNeighborY="5902"/>
      <dgm:spPr>
        <a:prstGeom prst="roundRect">
          <a:avLst/>
        </a:prstGeom>
      </dgm:spPr>
    </dgm:pt>
    <dgm:pt modelId="{E9D5FC0E-B2A6-431D-BD72-323AA3173ECD}" type="pres">
      <dgm:prSet presAssocID="{5B349DF3-E218-43CE-8582-311A51E397EC}" presName="textNode" presStyleLbl="bgShp" presStyleIdx="4" presStyleCnt="7"/>
      <dgm:spPr/>
    </dgm:pt>
    <dgm:pt modelId="{BE3CAB5E-D7E7-427A-9A81-30ADE07E97D2}" type="pres">
      <dgm:prSet presAssocID="{5B349DF3-E218-43CE-8582-311A51E397EC}" presName="compChildNode" presStyleCnt="0"/>
      <dgm:spPr/>
    </dgm:pt>
    <dgm:pt modelId="{D91D888C-A4A6-4C10-899C-9B7473CA4A86}" type="pres">
      <dgm:prSet presAssocID="{5B349DF3-E218-43CE-8582-311A51E397EC}" presName="theInnerList" presStyleCnt="0"/>
      <dgm:spPr/>
    </dgm:pt>
    <dgm:pt modelId="{862A1DAE-D1D0-4E5E-BE58-F7F820F287CF}" type="pres">
      <dgm:prSet presAssocID="{A5B78AB0-EA5B-401E-9995-BA2897930F16}" presName="childNode" presStyleLbl="node1" presStyleIdx="4" presStyleCnt="7" custScaleX="286268" custScaleY="122040">
        <dgm:presLayoutVars>
          <dgm:bulletEnabled val="1"/>
        </dgm:presLayoutVars>
      </dgm:prSet>
      <dgm:spPr/>
    </dgm:pt>
    <dgm:pt modelId="{052C3DA2-F526-4DB2-B563-B3850121D9F2}" type="pres">
      <dgm:prSet presAssocID="{5B349DF3-E218-43CE-8582-311A51E397EC}" presName="aSpace" presStyleCnt="0"/>
      <dgm:spPr/>
    </dgm:pt>
    <dgm:pt modelId="{5776C903-362F-4A80-919B-AE391F8C0A35}" type="pres">
      <dgm:prSet presAssocID="{304E4569-1993-494E-AB19-3A63F4A3E865}" presName="compNode" presStyleCnt="0"/>
      <dgm:spPr/>
    </dgm:pt>
    <dgm:pt modelId="{9F2BD4BA-C88B-4BDD-9BAC-B73EDAB86936}" type="pres">
      <dgm:prSet presAssocID="{304E4569-1993-494E-AB19-3A63F4A3E865}" presName="aNode" presStyleLbl="bgShp" presStyleIdx="5" presStyleCnt="7" custScaleX="239426" custScaleY="99344" custLinFactNeighborY="5902"/>
      <dgm:spPr>
        <a:prstGeom prst="roundRect">
          <a:avLst/>
        </a:prstGeom>
      </dgm:spPr>
    </dgm:pt>
    <dgm:pt modelId="{CE187207-E178-4370-894D-5C2189C5DFC9}" type="pres">
      <dgm:prSet presAssocID="{304E4569-1993-494E-AB19-3A63F4A3E865}" presName="textNode" presStyleLbl="bgShp" presStyleIdx="5" presStyleCnt="7"/>
      <dgm:spPr/>
    </dgm:pt>
    <dgm:pt modelId="{6BA83F21-CFEF-4F8F-8AA8-C334F11B4D6F}" type="pres">
      <dgm:prSet presAssocID="{304E4569-1993-494E-AB19-3A63F4A3E865}" presName="compChildNode" presStyleCnt="0"/>
      <dgm:spPr/>
    </dgm:pt>
    <dgm:pt modelId="{EB881E75-DC41-4130-A1D5-D90A5F709273}" type="pres">
      <dgm:prSet presAssocID="{304E4569-1993-494E-AB19-3A63F4A3E865}" presName="theInnerList" presStyleCnt="0"/>
      <dgm:spPr/>
    </dgm:pt>
    <dgm:pt modelId="{63886AF3-1035-46B3-98B4-314C056C5879}" type="pres">
      <dgm:prSet presAssocID="{94EF8BE0-45E4-4A06-B6B0-360F8C64B787}" presName="childNode" presStyleLbl="node1" presStyleIdx="5" presStyleCnt="7" custScaleX="286268" custScaleY="122040">
        <dgm:presLayoutVars>
          <dgm:bulletEnabled val="1"/>
        </dgm:presLayoutVars>
      </dgm:prSet>
      <dgm:spPr/>
    </dgm:pt>
    <dgm:pt modelId="{1BD75824-B853-4437-9CD4-21C2E2475C07}" type="pres">
      <dgm:prSet presAssocID="{304E4569-1993-494E-AB19-3A63F4A3E865}" presName="aSpace" presStyleCnt="0"/>
      <dgm:spPr/>
    </dgm:pt>
    <dgm:pt modelId="{3F007B1C-D1D1-4667-89AA-15F7D5ADA56F}" type="pres">
      <dgm:prSet presAssocID="{31BAD243-71A6-44E7-81E4-7CD5CB8CCFF6}" presName="compNode" presStyleCnt="0"/>
      <dgm:spPr/>
    </dgm:pt>
    <dgm:pt modelId="{F00BCEA8-CCF1-483E-B9B8-76A0E50DE1B7}" type="pres">
      <dgm:prSet presAssocID="{31BAD243-71A6-44E7-81E4-7CD5CB8CCFF6}" presName="aNode" presStyleLbl="bgShp" presStyleIdx="6" presStyleCnt="7" custScaleX="239426" custScaleY="99344" custLinFactNeighborY="5902"/>
      <dgm:spPr>
        <a:prstGeom prst="roundRect">
          <a:avLst/>
        </a:prstGeom>
      </dgm:spPr>
    </dgm:pt>
    <dgm:pt modelId="{F52A12FC-E3A2-463E-ABC8-B3EBE8AD3077}" type="pres">
      <dgm:prSet presAssocID="{31BAD243-71A6-44E7-81E4-7CD5CB8CCFF6}" presName="textNode" presStyleLbl="bgShp" presStyleIdx="6" presStyleCnt="7"/>
      <dgm:spPr/>
    </dgm:pt>
    <dgm:pt modelId="{70B6671B-DB58-4FBE-8077-B30D1CD96B72}" type="pres">
      <dgm:prSet presAssocID="{31BAD243-71A6-44E7-81E4-7CD5CB8CCFF6}" presName="compChildNode" presStyleCnt="0"/>
      <dgm:spPr/>
    </dgm:pt>
    <dgm:pt modelId="{A99EC345-FC2B-4EC2-A4CF-DC667F92C225}" type="pres">
      <dgm:prSet presAssocID="{31BAD243-71A6-44E7-81E4-7CD5CB8CCFF6}" presName="theInnerList" presStyleCnt="0"/>
      <dgm:spPr/>
    </dgm:pt>
    <dgm:pt modelId="{493F8340-B670-4D8D-8F14-6D426C03465A}" type="pres">
      <dgm:prSet presAssocID="{F6790DEB-8E51-4072-A9B4-F47F7C8100FE}" presName="childNode" presStyleLbl="node1" presStyleIdx="6" presStyleCnt="7" custScaleX="286268" custScaleY="122040">
        <dgm:presLayoutVars>
          <dgm:bulletEnabled val="1"/>
        </dgm:presLayoutVars>
      </dgm:prSet>
      <dgm:spPr/>
    </dgm:pt>
  </dgm:ptLst>
  <dgm:cxnLst>
    <dgm:cxn modelId="{06271301-CA27-4569-A888-1889C2F241AC}" type="presOf" srcId="{F6790DEB-8E51-4072-A9B4-F47F7C8100FE}" destId="{493F8340-B670-4D8D-8F14-6D426C03465A}" srcOrd="0" destOrd="0" presId="urn:microsoft.com/office/officeart/2005/8/layout/lProcess2"/>
    <dgm:cxn modelId="{70FA8C04-9D0C-4C5B-94B8-C06AD815C005}" type="presOf" srcId="{31BAD243-71A6-44E7-81E4-7CD5CB8CCFF6}" destId="{F00BCEA8-CCF1-483E-B9B8-76A0E50DE1B7}" srcOrd="0" destOrd="0" presId="urn:microsoft.com/office/officeart/2005/8/layout/lProcess2"/>
    <dgm:cxn modelId="{12EAE609-A1B3-4CB4-9FD4-DE5AC1947E08}" srcId="{78739F0F-1B05-4615-B0AF-AA5C8DB7EC10}" destId="{6CA5A5C4-FE86-482A-B26E-620273C2EFB5}" srcOrd="2" destOrd="0" parTransId="{6CD9B07B-3F15-426D-A6E7-8B3D879987E0}" sibTransId="{2CDA457F-2363-438D-B53A-C9E06D596835}"/>
    <dgm:cxn modelId="{96F0A80E-9A9D-4D77-93EC-9A422FB7172D}" type="presOf" srcId="{6CA5A5C4-FE86-482A-B26E-620273C2EFB5}" destId="{D2F0CC29-EE67-4A44-81AF-CDD48741524E}" srcOrd="1" destOrd="0" presId="urn:microsoft.com/office/officeart/2005/8/layout/lProcess2"/>
    <dgm:cxn modelId="{28939511-98DF-4413-88D2-91F0E5F4BECD}" type="presOf" srcId="{A5B78AB0-EA5B-401E-9995-BA2897930F16}" destId="{862A1DAE-D1D0-4E5E-BE58-F7F820F287CF}" srcOrd="0" destOrd="0" presId="urn:microsoft.com/office/officeart/2005/8/layout/lProcess2"/>
    <dgm:cxn modelId="{A7AFAD23-E543-4FBA-9E36-5A6D73DDC7FC}" srcId="{78739F0F-1B05-4615-B0AF-AA5C8DB7EC10}" destId="{0D4B7B46-8D52-4782-A499-8C9004041EED}" srcOrd="0" destOrd="0" parTransId="{B69D2E69-CC7C-4B32-A8E5-0755A60A0982}" sibTransId="{FD4F1B7D-3D9E-4FFE-A88C-8880FCD56418}"/>
    <dgm:cxn modelId="{8F3DA026-326A-4DD8-89E0-12BED058EDE2}" type="presOf" srcId="{304E4569-1993-494E-AB19-3A63F4A3E865}" destId="{CE187207-E178-4370-894D-5C2189C5DFC9}" srcOrd="1" destOrd="0" presId="urn:microsoft.com/office/officeart/2005/8/layout/lProcess2"/>
    <dgm:cxn modelId="{7384032B-A24C-4B18-A436-B225DDDB38C2}" srcId="{3AF9217E-3BFB-4423-AAD8-4A3E127AC36A}" destId="{ADBDD6B8-C9F5-47DB-A542-EEDF4E8B48B3}" srcOrd="0" destOrd="0" parTransId="{89279A38-8F55-4DBE-A01E-756CD5215A65}" sibTransId="{8CA6DC83-C99C-450D-9905-270323C1BF2D}"/>
    <dgm:cxn modelId="{6CF7092C-6724-497D-8596-D2889BDE4B47}" type="presOf" srcId="{31BAD243-71A6-44E7-81E4-7CD5CB8CCFF6}" destId="{F52A12FC-E3A2-463E-ABC8-B3EBE8AD3077}" srcOrd="1" destOrd="0" presId="urn:microsoft.com/office/officeart/2005/8/layout/lProcess2"/>
    <dgm:cxn modelId="{855CFE2D-711F-4B15-9424-01FCC4ACCFDA}" type="presOf" srcId="{117F22A2-1B46-432C-A888-F41DBCD889BA}" destId="{985F40D2-1BD6-47A7-93B9-3C0A08D16335}" srcOrd="1" destOrd="0" presId="urn:microsoft.com/office/officeart/2005/8/layout/lProcess2"/>
    <dgm:cxn modelId="{CD03833B-6AC7-4982-A5A5-ADEA3BEBB805}" srcId="{0D4B7B46-8D52-4782-A499-8C9004041EED}" destId="{10CB602F-C868-4D5C-B85E-2A975B3CCAAB}" srcOrd="0" destOrd="0" parTransId="{6C141825-D2E4-40E0-9070-2F4579AA7A16}" sibTransId="{E3796825-1712-498A-96A1-E21AC47CEF26}"/>
    <dgm:cxn modelId="{D0862E43-5C6E-4C03-A787-320F205D9A5B}" type="presOf" srcId="{117F22A2-1B46-432C-A888-F41DBCD889BA}" destId="{43262DE9-97F5-412B-8997-B5E6EFBFB3A4}" srcOrd="0" destOrd="0" presId="urn:microsoft.com/office/officeart/2005/8/layout/lProcess2"/>
    <dgm:cxn modelId="{B7D64D44-9896-47ED-BB58-4FA01D2F3B44}" type="presOf" srcId="{5B349DF3-E218-43CE-8582-311A51E397EC}" destId="{C0E6B6AE-0EFC-4068-A285-DF4CC25CE195}" srcOrd="0" destOrd="0" presId="urn:microsoft.com/office/officeart/2005/8/layout/lProcess2"/>
    <dgm:cxn modelId="{C2029346-0B3F-43D5-A219-19F9704A3392}" srcId="{78739F0F-1B05-4615-B0AF-AA5C8DB7EC10}" destId="{5B349DF3-E218-43CE-8582-311A51E397EC}" srcOrd="4" destOrd="0" parTransId="{28A5F59B-B97E-4074-8BD9-D97E9C13117B}" sibTransId="{C853A962-A580-444E-9460-86E9AD6DE955}"/>
    <dgm:cxn modelId="{6A773647-7C0E-4B56-885D-991DF5DB2A13}" type="presOf" srcId="{3AF9217E-3BFB-4423-AAD8-4A3E127AC36A}" destId="{D42120CC-05C7-4472-A06B-BF6D20689299}" srcOrd="1" destOrd="0" presId="urn:microsoft.com/office/officeart/2005/8/layout/lProcess2"/>
    <dgm:cxn modelId="{C9F7494C-430E-47EC-BA3F-8C50CF4234AE}" srcId="{78739F0F-1B05-4615-B0AF-AA5C8DB7EC10}" destId="{117F22A2-1B46-432C-A888-F41DBCD889BA}" srcOrd="3" destOrd="0" parTransId="{0439C30F-846A-49E8-A1AF-13BAFFBFA924}" sibTransId="{7B113862-933E-434D-9812-7D05B4473B97}"/>
    <dgm:cxn modelId="{3E6BFF54-9D32-4893-B36D-65951C515A82}" type="presOf" srcId="{3AF9217E-3BFB-4423-AAD8-4A3E127AC36A}" destId="{CD659BD3-18CC-4970-B708-F680EC66CC6E}" srcOrd="0" destOrd="0" presId="urn:microsoft.com/office/officeart/2005/8/layout/lProcess2"/>
    <dgm:cxn modelId="{500C6377-CF5C-40E6-8747-C335985CDDDC}" type="presOf" srcId="{78739F0F-1B05-4615-B0AF-AA5C8DB7EC10}" destId="{FC3FC0F0-76FB-46CF-81FD-A329ECF54C35}" srcOrd="0" destOrd="0" presId="urn:microsoft.com/office/officeart/2005/8/layout/lProcess2"/>
    <dgm:cxn modelId="{FFB15781-B8CA-4022-971F-AD190C736056}" type="presOf" srcId="{0D4B7B46-8D52-4782-A499-8C9004041EED}" destId="{16B45885-53B1-43F7-B83F-24816C84CD79}" srcOrd="1" destOrd="0" presId="urn:microsoft.com/office/officeart/2005/8/layout/lProcess2"/>
    <dgm:cxn modelId="{C0F4338B-30D9-44AA-8606-CA2E0FE586ED}" srcId="{78739F0F-1B05-4615-B0AF-AA5C8DB7EC10}" destId="{304E4569-1993-494E-AB19-3A63F4A3E865}" srcOrd="5" destOrd="0" parTransId="{4630F8A9-8BAF-4ADF-AE9C-7025B6A5DD0B}" sibTransId="{F7D39CE5-B105-47A6-B82F-4310551BFE34}"/>
    <dgm:cxn modelId="{87790C8E-C428-4D65-B5DE-AB1CB6BC6A77}" type="presOf" srcId="{94EF8BE0-45E4-4A06-B6B0-360F8C64B787}" destId="{63886AF3-1035-46B3-98B4-314C056C5879}" srcOrd="0" destOrd="0" presId="urn:microsoft.com/office/officeart/2005/8/layout/lProcess2"/>
    <dgm:cxn modelId="{0210AF8F-1F50-42CF-AE35-6FBF8A566A38}" type="presOf" srcId="{304E4569-1993-494E-AB19-3A63F4A3E865}" destId="{9F2BD4BA-C88B-4BDD-9BAC-B73EDAB86936}" srcOrd="0" destOrd="0" presId="urn:microsoft.com/office/officeart/2005/8/layout/lProcess2"/>
    <dgm:cxn modelId="{2E62E796-D2F0-4CD0-BFDD-9B5F99017E2B}" type="presOf" srcId="{5B349DF3-E218-43CE-8582-311A51E397EC}" destId="{E9D5FC0E-B2A6-431D-BD72-323AA3173ECD}" srcOrd="1" destOrd="0" presId="urn:microsoft.com/office/officeart/2005/8/layout/lProcess2"/>
    <dgm:cxn modelId="{850449A5-F408-4CB4-80EF-FF718ABB8FFC}" srcId="{5B349DF3-E218-43CE-8582-311A51E397EC}" destId="{A5B78AB0-EA5B-401E-9995-BA2897930F16}" srcOrd="0" destOrd="0" parTransId="{F39B09D2-CFF9-44D8-86D8-B9C7A1B9D11F}" sibTransId="{7640492D-3AE5-42D8-8E87-DF1C1A2DB316}"/>
    <dgm:cxn modelId="{7D4671A8-0BC3-4948-91EF-515883B717A8}" type="presOf" srcId="{6CA5A5C4-FE86-482A-B26E-620273C2EFB5}" destId="{4909DF14-A364-4825-B985-22820566F7A4}" srcOrd="0" destOrd="0" presId="urn:microsoft.com/office/officeart/2005/8/layout/lProcess2"/>
    <dgm:cxn modelId="{F1B0D2AB-9F65-4F2E-A62C-26C501EF3A53}" srcId="{78739F0F-1B05-4615-B0AF-AA5C8DB7EC10}" destId="{3AF9217E-3BFB-4423-AAD8-4A3E127AC36A}" srcOrd="1" destOrd="0" parTransId="{CFA4C38B-73A1-4437-9077-9F3233857CCC}" sibTransId="{DC2199CF-BB96-4185-B517-44787680684D}"/>
    <dgm:cxn modelId="{6A19CAAF-5CF0-4DB0-A093-7467DC6955F9}" type="presOf" srcId="{ADBDD6B8-C9F5-47DB-A542-EEDF4E8B48B3}" destId="{263F1BB5-E079-4A8A-B4B5-F8CA7C95B395}" srcOrd="0" destOrd="0" presId="urn:microsoft.com/office/officeart/2005/8/layout/lProcess2"/>
    <dgm:cxn modelId="{F9A55BB0-48E3-466F-B6A6-7BDBEC6B9DAE}" srcId="{31BAD243-71A6-44E7-81E4-7CD5CB8CCFF6}" destId="{F6790DEB-8E51-4072-A9B4-F47F7C8100FE}" srcOrd="0" destOrd="0" parTransId="{DA7293A2-230C-439F-8EBD-405FA9B841EB}" sibTransId="{7275D995-E748-4024-A423-94E8AF975833}"/>
    <dgm:cxn modelId="{D9887CB5-94C9-4545-A397-89240DC91F0D}" srcId="{304E4569-1993-494E-AB19-3A63F4A3E865}" destId="{94EF8BE0-45E4-4A06-B6B0-360F8C64B787}" srcOrd="0" destOrd="0" parTransId="{456F9EB7-1AE4-43F0-8100-2BA5620CABF8}" sibTransId="{9D1E7621-8188-40F6-BF4A-9CAB142CCC7C}"/>
    <dgm:cxn modelId="{FC18DBC3-1F83-4CDE-9E5D-DC7758F1CCAB}" srcId="{6CA5A5C4-FE86-482A-B26E-620273C2EFB5}" destId="{581E52DF-79CC-4E95-91F4-E8507D98BC26}" srcOrd="0" destOrd="0" parTransId="{95492C62-3A7C-40BA-92B8-DD69416FFE25}" sibTransId="{285477C3-EC8D-4A47-BB25-63E0784A9B27}"/>
    <dgm:cxn modelId="{A19E80C9-2565-43EB-81C4-3777E7B69A3A}" type="presOf" srcId="{119A5B86-7DBC-49E5-B6BD-8171457010EF}" destId="{6E8BE2B5-68BD-4DC5-BE8C-D9B0EEF12557}" srcOrd="0" destOrd="0" presId="urn:microsoft.com/office/officeart/2005/8/layout/lProcess2"/>
    <dgm:cxn modelId="{15B869DD-F42D-417D-9776-0A22DDCA1DE7}" srcId="{117F22A2-1B46-432C-A888-F41DBCD889BA}" destId="{119A5B86-7DBC-49E5-B6BD-8171457010EF}" srcOrd="0" destOrd="0" parTransId="{2E165EB6-8AEC-4EA1-82A0-C8F3B3E8A243}" sibTransId="{C7841A8F-89A6-44AD-93B2-F6084A54CCF5}"/>
    <dgm:cxn modelId="{64E75FE0-AAAD-477E-9CF7-1E6638518C86}" type="presOf" srcId="{0D4B7B46-8D52-4782-A499-8C9004041EED}" destId="{3C75DEDB-1373-4FBC-ACC2-9A2A2E10B90C}" srcOrd="0" destOrd="0" presId="urn:microsoft.com/office/officeart/2005/8/layout/lProcess2"/>
    <dgm:cxn modelId="{1D2B0BE3-8E0C-4BBC-A698-6D3CF3F0B974}" type="presOf" srcId="{581E52DF-79CC-4E95-91F4-E8507D98BC26}" destId="{0CB907B5-B1E3-41A1-A76A-CDE37DDA1E34}" srcOrd="0" destOrd="0" presId="urn:microsoft.com/office/officeart/2005/8/layout/lProcess2"/>
    <dgm:cxn modelId="{D68182FA-33AB-462D-B152-90352CB34F38}" type="presOf" srcId="{10CB602F-C868-4D5C-B85E-2A975B3CCAAB}" destId="{FB801B0B-A501-477E-8EA4-151CD403EDBA}" srcOrd="0" destOrd="0" presId="urn:microsoft.com/office/officeart/2005/8/layout/lProcess2"/>
    <dgm:cxn modelId="{4BF3D1FC-4F31-4B70-B76A-ABD62C9AD824}" srcId="{78739F0F-1B05-4615-B0AF-AA5C8DB7EC10}" destId="{31BAD243-71A6-44E7-81E4-7CD5CB8CCFF6}" srcOrd="6" destOrd="0" parTransId="{C952DA06-BC2E-46DD-AD91-FD1D79B730E0}" sibTransId="{A89093DF-240E-4A39-B4E6-844FC141BCAA}"/>
    <dgm:cxn modelId="{09796E6B-28DA-4034-A9A0-15438C09ECB8}" type="presParOf" srcId="{FC3FC0F0-76FB-46CF-81FD-A329ECF54C35}" destId="{52867735-0074-41E8-8361-F8350A9DEDF2}" srcOrd="0" destOrd="0" presId="urn:microsoft.com/office/officeart/2005/8/layout/lProcess2"/>
    <dgm:cxn modelId="{C35E078D-70F9-4B50-817C-955F300C6E48}" type="presParOf" srcId="{52867735-0074-41E8-8361-F8350A9DEDF2}" destId="{3C75DEDB-1373-4FBC-ACC2-9A2A2E10B90C}" srcOrd="0" destOrd="0" presId="urn:microsoft.com/office/officeart/2005/8/layout/lProcess2"/>
    <dgm:cxn modelId="{87685F86-866C-4B28-9AA3-E426C79E1F7C}" type="presParOf" srcId="{52867735-0074-41E8-8361-F8350A9DEDF2}" destId="{16B45885-53B1-43F7-B83F-24816C84CD79}" srcOrd="1" destOrd="0" presId="urn:microsoft.com/office/officeart/2005/8/layout/lProcess2"/>
    <dgm:cxn modelId="{C78E9146-24F1-459D-B461-F29D57093D24}" type="presParOf" srcId="{52867735-0074-41E8-8361-F8350A9DEDF2}" destId="{F153660A-B370-4E36-984F-F51EA48917A2}" srcOrd="2" destOrd="0" presId="urn:microsoft.com/office/officeart/2005/8/layout/lProcess2"/>
    <dgm:cxn modelId="{5D3497AD-237A-4D94-B2AC-484D2048FBE6}" type="presParOf" srcId="{F153660A-B370-4E36-984F-F51EA48917A2}" destId="{0087CB7D-50F4-4FF9-9D52-731C8B4B8A88}" srcOrd="0" destOrd="0" presId="urn:microsoft.com/office/officeart/2005/8/layout/lProcess2"/>
    <dgm:cxn modelId="{27796632-C121-458C-AFDD-40AB088EFD3D}" type="presParOf" srcId="{0087CB7D-50F4-4FF9-9D52-731C8B4B8A88}" destId="{FB801B0B-A501-477E-8EA4-151CD403EDBA}" srcOrd="0" destOrd="0" presId="urn:microsoft.com/office/officeart/2005/8/layout/lProcess2"/>
    <dgm:cxn modelId="{2981E1B9-AFE0-430B-AA08-1690AB304A53}" type="presParOf" srcId="{FC3FC0F0-76FB-46CF-81FD-A329ECF54C35}" destId="{334AF6FD-5396-4E7D-BBB1-8D78199AA9F8}" srcOrd="1" destOrd="0" presId="urn:microsoft.com/office/officeart/2005/8/layout/lProcess2"/>
    <dgm:cxn modelId="{D98C610E-0AE1-400A-BA87-4324E5CE05DF}" type="presParOf" srcId="{FC3FC0F0-76FB-46CF-81FD-A329ECF54C35}" destId="{ED2BF890-1AB2-4954-AC15-9AEAB9416E76}" srcOrd="2" destOrd="0" presId="urn:microsoft.com/office/officeart/2005/8/layout/lProcess2"/>
    <dgm:cxn modelId="{25800100-CDE4-4E85-BC46-DD8ABFA53B19}" type="presParOf" srcId="{ED2BF890-1AB2-4954-AC15-9AEAB9416E76}" destId="{CD659BD3-18CC-4970-B708-F680EC66CC6E}" srcOrd="0" destOrd="0" presId="urn:microsoft.com/office/officeart/2005/8/layout/lProcess2"/>
    <dgm:cxn modelId="{F4B69628-69E2-4412-9755-39D5A926C956}" type="presParOf" srcId="{ED2BF890-1AB2-4954-AC15-9AEAB9416E76}" destId="{D42120CC-05C7-4472-A06B-BF6D20689299}" srcOrd="1" destOrd="0" presId="urn:microsoft.com/office/officeart/2005/8/layout/lProcess2"/>
    <dgm:cxn modelId="{AD276E58-4092-4B02-80EB-B7BA8EBEF707}" type="presParOf" srcId="{ED2BF890-1AB2-4954-AC15-9AEAB9416E76}" destId="{F3E9DE95-B831-4624-B476-00D2B3AFD881}" srcOrd="2" destOrd="0" presId="urn:microsoft.com/office/officeart/2005/8/layout/lProcess2"/>
    <dgm:cxn modelId="{E6D5E616-FDF4-4D37-A0CB-CCF15D9797C9}" type="presParOf" srcId="{F3E9DE95-B831-4624-B476-00D2B3AFD881}" destId="{54FBC51F-4FA9-4E40-8BA2-2D5EB48B5314}" srcOrd="0" destOrd="0" presId="urn:microsoft.com/office/officeart/2005/8/layout/lProcess2"/>
    <dgm:cxn modelId="{3445CB22-48F4-48EB-B985-12B96E9F63D5}" type="presParOf" srcId="{54FBC51F-4FA9-4E40-8BA2-2D5EB48B5314}" destId="{263F1BB5-E079-4A8A-B4B5-F8CA7C95B395}" srcOrd="0" destOrd="0" presId="urn:microsoft.com/office/officeart/2005/8/layout/lProcess2"/>
    <dgm:cxn modelId="{E7A106E9-B4BC-4049-B823-002CAC6F4207}" type="presParOf" srcId="{FC3FC0F0-76FB-46CF-81FD-A329ECF54C35}" destId="{C94C1B6F-24C0-4695-9AD5-7AC39289E643}" srcOrd="3" destOrd="0" presId="urn:microsoft.com/office/officeart/2005/8/layout/lProcess2"/>
    <dgm:cxn modelId="{BBFAC4C0-1795-4802-BDB6-81C776C716F2}" type="presParOf" srcId="{FC3FC0F0-76FB-46CF-81FD-A329ECF54C35}" destId="{7CE04683-1840-44AA-B4C5-D3895CF983B8}" srcOrd="4" destOrd="0" presId="urn:microsoft.com/office/officeart/2005/8/layout/lProcess2"/>
    <dgm:cxn modelId="{7DDB0A7C-392F-4CAC-AA1F-419B1059B4DF}" type="presParOf" srcId="{7CE04683-1840-44AA-B4C5-D3895CF983B8}" destId="{4909DF14-A364-4825-B985-22820566F7A4}" srcOrd="0" destOrd="0" presId="urn:microsoft.com/office/officeart/2005/8/layout/lProcess2"/>
    <dgm:cxn modelId="{D6A7D149-3EA2-40D1-AF0E-EFC487E76047}" type="presParOf" srcId="{7CE04683-1840-44AA-B4C5-D3895CF983B8}" destId="{D2F0CC29-EE67-4A44-81AF-CDD48741524E}" srcOrd="1" destOrd="0" presId="urn:microsoft.com/office/officeart/2005/8/layout/lProcess2"/>
    <dgm:cxn modelId="{90CDCB73-3060-4814-83E8-4C070E2F7225}" type="presParOf" srcId="{7CE04683-1840-44AA-B4C5-D3895CF983B8}" destId="{BF538061-2C22-4C57-8349-39917860F298}" srcOrd="2" destOrd="0" presId="urn:microsoft.com/office/officeart/2005/8/layout/lProcess2"/>
    <dgm:cxn modelId="{B26942E8-71C4-4BAB-A6E9-2B659637521B}" type="presParOf" srcId="{BF538061-2C22-4C57-8349-39917860F298}" destId="{7C0BD858-FFAB-403E-A0F3-B332A507EF11}" srcOrd="0" destOrd="0" presId="urn:microsoft.com/office/officeart/2005/8/layout/lProcess2"/>
    <dgm:cxn modelId="{0F1CEA70-F631-4CC2-8258-0B5630569BE2}" type="presParOf" srcId="{7C0BD858-FFAB-403E-A0F3-B332A507EF11}" destId="{0CB907B5-B1E3-41A1-A76A-CDE37DDA1E34}" srcOrd="0" destOrd="0" presId="urn:microsoft.com/office/officeart/2005/8/layout/lProcess2"/>
    <dgm:cxn modelId="{D8630AEF-5533-4959-9054-4523D1489D7B}" type="presParOf" srcId="{FC3FC0F0-76FB-46CF-81FD-A329ECF54C35}" destId="{B4877C96-FAF5-4FC0-9302-860E2A259EE0}" srcOrd="5" destOrd="0" presId="urn:microsoft.com/office/officeart/2005/8/layout/lProcess2"/>
    <dgm:cxn modelId="{AE580EA8-6B99-4DA6-873B-AC6E36FCCF53}" type="presParOf" srcId="{FC3FC0F0-76FB-46CF-81FD-A329ECF54C35}" destId="{64BAB09C-17B1-4A14-A6B2-F45AE69B476F}" srcOrd="6" destOrd="0" presId="urn:microsoft.com/office/officeart/2005/8/layout/lProcess2"/>
    <dgm:cxn modelId="{1EA0A7DE-7DDA-42C2-B9F5-0C2E432F0642}" type="presParOf" srcId="{64BAB09C-17B1-4A14-A6B2-F45AE69B476F}" destId="{43262DE9-97F5-412B-8997-B5E6EFBFB3A4}" srcOrd="0" destOrd="0" presId="urn:microsoft.com/office/officeart/2005/8/layout/lProcess2"/>
    <dgm:cxn modelId="{D44FB938-42A5-445C-9A36-004B9287F645}" type="presParOf" srcId="{64BAB09C-17B1-4A14-A6B2-F45AE69B476F}" destId="{985F40D2-1BD6-47A7-93B9-3C0A08D16335}" srcOrd="1" destOrd="0" presId="urn:microsoft.com/office/officeart/2005/8/layout/lProcess2"/>
    <dgm:cxn modelId="{50B4780C-F91A-4F9F-9C44-5FFB9C13AB4E}" type="presParOf" srcId="{64BAB09C-17B1-4A14-A6B2-F45AE69B476F}" destId="{5827706A-4233-4773-AE15-386E6D7F8DA2}" srcOrd="2" destOrd="0" presId="urn:microsoft.com/office/officeart/2005/8/layout/lProcess2"/>
    <dgm:cxn modelId="{B703C319-CDE0-4E4B-95C8-C6F86EC53B61}" type="presParOf" srcId="{5827706A-4233-4773-AE15-386E6D7F8DA2}" destId="{E415E89F-5145-49E0-B295-8166AEB08FB7}" srcOrd="0" destOrd="0" presId="urn:microsoft.com/office/officeart/2005/8/layout/lProcess2"/>
    <dgm:cxn modelId="{8A417801-A0FB-4442-8279-F47E5FA6C6DD}" type="presParOf" srcId="{E415E89F-5145-49E0-B295-8166AEB08FB7}" destId="{6E8BE2B5-68BD-4DC5-BE8C-D9B0EEF12557}" srcOrd="0" destOrd="0" presId="urn:microsoft.com/office/officeart/2005/8/layout/lProcess2"/>
    <dgm:cxn modelId="{AAAD4C28-C11B-4245-B152-E613D6542A7E}" type="presParOf" srcId="{FC3FC0F0-76FB-46CF-81FD-A329ECF54C35}" destId="{62FE04F9-623A-4994-9AE5-1DF76A46F4F5}" srcOrd="7" destOrd="0" presId="urn:microsoft.com/office/officeart/2005/8/layout/lProcess2"/>
    <dgm:cxn modelId="{16EE38F3-A894-4151-82B8-1BA4B4523F60}" type="presParOf" srcId="{FC3FC0F0-76FB-46CF-81FD-A329ECF54C35}" destId="{CA6669E3-0B9E-41BE-A1F8-A311B0FA8CC9}" srcOrd="8" destOrd="0" presId="urn:microsoft.com/office/officeart/2005/8/layout/lProcess2"/>
    <dgm:cxn modelId="{EAA4FB4B-A272-4124-8B61-700D94F3E0CB}" type="presParOf" srcId="{CA6669E3-0B9E-41BE-A1F8-A311B0FA8CC9}" destId="{C0E6B6AE-0EFC-4068-A285-DF4CC25CE195}" srcOrd="0" destOrd="0" presId="urn:microsoft.com/office/officeart/2005/8/layout/lProcess2"/>
    <dgm:cxn modelId="{23707AA1-B367-423B-8843-988CE1CE4455}" type="presParOf" srcId="{CA6669E3-0B9E-41BE-A1F8-A311B0FA8CC9}" destId="{E9D5FC0E-B2A6-431D-BD72-323AA3173ECD}" srcOrd="1" destOrd="0" presId="urn:microsoft.com/office/officeart/2005/8/layout/lProcess2"/>
    <dgm:cxn modelId="{B5DA7495-B09C-490B-B7DF-3EBD111821AA}" type="presParOf" srcId="{CA6669E3-0B9E-41BE-A1F8-A311B0FA8CC9}" destId="{BE3CAB5E-D7E7-427A-9A81-30ADE07E97D2}" srcOrd="2" destOrd="0" presId="urn:microsoft.com/office/officeart/2005/8/layout/lProcess2"/>
    <dgm:cxn modelId="{80E83895-4CA1-4720-ACA6-3D357F465DBD}" type="presParOf" srcId="{BE3CAB5E-D7E7-427A-9A81-30ADE07E97D2}" destId="{D91D888C-A4A6-4C10-899C-9B7473CA4A86}" srcOrd="0" destOrd="0" presId="urn:microsoft.com/office/officeart/2005/8/layout/lProcess2"/>
    <dgm:cxn modelId="{0C168BB1-C294-45EB-B979-46050EB99E74}" type="presParOf" srcId="{D91D888C-A4A6-4C10-899C-9B7473CA4A86}" destId="{862A1DAE-D1D0-4E5E-BE58-F7F820F287CF}" srcOrd="0" destOrd="0" presId="urn:microsoft.com/office/officeart/2005/8/layout/lProcess2"/>
    <dgm:cxn modelId="{49B07EDA-4755-4A68-8C1F-C819A35A45C0}" type="presParOf" srcId="{FC3FC0F0-76FB-46CF-81FD-A329ECF54C35}" destId="{052C3DA2-F526-4DB2-B563-B3850121D9F2}" srcOrd="9" destOrd="0" presId="urn:microsoft.com/office/officeart/2005/8/layout/lProcess2"/>
    <dgm:cxn modelId="{DF54845F-38EB-45DC-AC3A-ED940650E302}" type="presParOf" srcId="{FC3FC0F0-76FB-46CF-81FD-A329ECF54C35}" destId="{5776C903-362F-4A80-919B-AE391F8C0A35}" srcOrd="10" destOrd="0" presId="urn:microsoft.com/office/officeart/2005/8/layout/lProcess2"/>
    <dgm:cxn modelId="{958CE6B0-F7BD-46A2-8D93-266EC6906BDA}" type="presParOf" srcId="{5776C903-362F-4A80-919B-AE391F8C0A35}" destId="{9F2BD4BA-C88B-4BDD-9BAC-B73EDAB86936}" srcOrd="0" destOrd="0" presId="urn:microsoft.com/office/officeart/2005/8/layout/lProcess2"/>
    <dgm:cxn modelId="{B42273D0-3C6D-4B54-B1CF-48436CB9F396}" type="presParOf" srcId="{5776C903-362F-4A80-919B-AE391F8C0A35}" destId="{CE187207-E178-4370-894D-5C2189C5DFC9}" srcOrd="1" destOrd="0" presId="urn:microsoft.com/office/officeart/2005/8/layout/lProcess2"/>
    <dgm:cxn modelId="{0AB769D5-CF24-4F19-882F-5866C5962787}" type="presParOf" srcId="{5776C903-362F-4A80-919B-AE391F8C0A35}" destId="{6BA83F21-CFEF-4F8F-8AA8-C334F11B4D6F}" srcOrd="2" destOrd="0" presId="urn:microsoft.com/office/officeart/2005/8/layout/lProcess2"/>
    <dgm:cxn modelId="{56164E1A-A4E1-4FB7-B7C4-CAD5CF597641}" type="presParOf" srcId="{6BA83F21-CFEF-4F8F-8AA8-C334F11B4D6F}" destId="{EB881E75-DC41-4130-A1D5-D90A5F709273}" srcOrd="0" destOrd="0" presId="urn:microsoft.com/office/officeart/2005/8/layout/lProcess2"/>
    <dgm:cxn modelId="{66C15C60-4CB1-4038-B1EE-EE207223A1BE}" type="presParOf" srcId="{EB881E75-DC41-4130-A1D5-D90A5F709273}" destId="{63886AF3-1035-46B3-98B4-314C056C5879}" srcOrd="0" destOrd="0" presId="urn:microsoft.com/office/officeart/2005/8/layout/lProcess2"/>
    <dgm:cxn modelId="{AA978EE9-3075-4039-A2FB-25779B17C00D}" type="presParOf" srcId="{FC3FC0F0-76FB-46CF-81FD-A329ECF54C35}" destId="{1BD75824-B853-4437-9CD4-21C2E2475C07}" srcOrd="11" destOrd="0" presId="urn:microsoft.com/office/officeart/2005/8/layout/lProcess2"/>
    <dgm:cxn modelId="{674A39A6-9F79-41D6-BF13-5906D2C5BC6D}" type="presParOf" srcId="{FC3FC0F0-76FB-46CF-81FD-A329ECF54C35}" destId="{3F007B1C-D1D1-4667-89AA-15F7D5ADA56F}" srcOrd="12" destOrd="0" presId="urn:microsoft.com/office/officeart/2005/8/layout/lProcess2"/>
    <dgm:cxn modelId="{5D7FB9E2-3628-44B0-875F-420757B94569}" type="presParOf" srcId="{3F007B1C-D1D1-4667-89AA-15F7D5ADA56F}" destId="{F00BCEA8-CCF1-483E-B9B8-76A0E50DE1B7}" srcOrd="0" destOrd="0" presId="urn:microsoft.com/office/officeart/2005/8/layout/lProcess2"/>
    <dgm:cxn modelId="{8DEB4B46-5B52-4D27-9867-548D795BE930}" type="presParOf" srcId="{3F007B1C-D1D1-4667-89AA-15F7D5ADA56F}" destId="{F52A12FC-E3A2-463E-ABC8-B3EBE8AD3077}" srcOrd="1" destOrd="0" presId="urn:microsoft.com/office/officeart/2005/8/layout/lProcess2"/>
    <dgm:cxn modelId="{D74491C3-3112-4182-9B73-43B1D935EC1B}" type="presParOf" srcId="{3F007B1C-D1D1-4667-89AA-15F7D5ADA56F}" destId="{70B6671B-DB58-4FBE-8077-B30D1CD96B72}" srcOrd="2" destOrd="0" presId="urn:microsoft.com/office/officeart/2005/8/layout/lProcess2"/>
    <dgm:cxn modelId="{0BFE42A7-D7F7-4B7A-83E5-AC986CEF481F}" type="presParOf" srcId="{70B6671B-DB58-4FBE-8077-B30D1CD96B72}" destId="{A99EC345-FC2B-4EC2-A4CF-DC667F92C225}" srcOrd="0" destOrd="0" presId="urn:microsoft.com/office/officeart/2005/8/layout/lProcess2"/>
    <dgm:cxn modelId="{BE718304-90E8-4630-B3E6-12F0C20F7521}" type="presParOf" srcId="{A99EC345-FC2B-4EC2-A4CF-DC667F92C225}" destId="{493F8340-B670-4D8D-8F14-6D426C03465A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5DEDB-1373-4FBC-ACC2-9A2A2E10B90C}">
      <dsp:nvSpPr>
        <dsp:cNvPr id="0" name=""/>
        <dsp:cNvSpPr/>
      </dsp:nvSpPr>
      <dsp:spPr>
        <a:xfrm>
          <a:off x="68" y="21408"/>
          <a:ext cx="1248076" cy="3242095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Prospecting </a:t>
          </a:r>
        </a:p>
      </dsp:txBody>
      <dsp:txXfrm>
        <a:off x="68" y="21408"/>
        <a:ext cx="1248076" cy="972628"/>
      </dsp:txXfrm>
    </dsp:sp>
    <dsp:sp modelId="{FB801B0B-A501-477E-8EA4-151CD403EDBA}">
      <dsp:nvSpPr>
        <dsp:cNvPr id="0" name=""/>
        <dsp:cNvSpPr/>
      </dsp:nvSpPr>
      <dsp:spPr>
        <a:xfrm>
          <a:off x="27205" y="979138"/>
          <a:ext cx="1193803" cy="2121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Identify qualified potential customer</a:t>
          </a:r>
        </a:p>
      </dsp:txBody>
      <dsp:txXfrm>
        <a:off x="62170" y="1014103"/>
        <a:ext cx="1123873" cy="2051172"/>
      </dsp:txXfrm>
    </dsp:sp>
    <dsp:sp modelId="{CD659BD3-18CC-4970-B708-F680EC66CC6E}">
      <dsp:nvSpPr>
        <dsp:cNvPr id="0" name=""/>
        <dsp:cNvSpPr/>
      </dsp:nvSpPr>
      <dsp:spPr>
        <a:xfrm>
          <a:off x="1287241" y="21408"/>
          <a:ext cx="1248076" cy="3242095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Pre-approach</a:t>
          </a:r>
        </a:p>
      </dsp:txBody>
      <dsp:txXfrm>
        <a:off x="1287241" y="21408"/>
        <a:ext cx="1248076" cy="972628"/>
      </dsp:txXfrm>
    </dsp:sp>
    <dsp:sp modelId="{263F1BB5-E079-4A8A-B4B5-F8CA7C95B395}">
      <dsp:nvSpPr>
        <dsp:cNvPr id="0" name=""/>
        <dsp:cNvSpPr/>
      </dsp:nvSpPr>
      <dsp:spPr>
        <a:xfrm>
          <a:off x="1314378" y="979138"/>
          <a:ext cx="1193803" cy="2121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Gathering customer’s information</a:t>
          </a:r>
        </a:p>
      </dsp:txBody>
      <dsp:txXfrm>
        <a:off x="1349343" y="1014103"/>
        <a:ext cx="1123873" cy="2051172"/>
      </dsp:txXfrm>
    </dsp:sp>
    <dsp:sp modelId="{4909DF14-A364-4825-B985-22820566F7A4}">
      <dsp:nvSpPr>
        <dsp:cNvPr id="0" name=""/>
        <dsp:cNvSpPr/>
      </dsp:nvSpPr>
      <dsp:spPr>
        <a:xfrm>
          <a:off x="2574414" y="21408"/>
          <a:ext cx="1248076" cy="3242095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Approach</a:t>
          </a:r>
        </a:p>
      </dsp:txBody>
      <dsp:txXfrm>
        <a:off x="2574414" y="21408"/>
        <a:ext cx="1248076" cy="972628"/>
      </dsp:txXfrm>
    </dsp:sp>
    <dsp:sp modelId="{0CB907B5-B1E3-41A1-A76A-CDE37DDA1E34}">
      <dsp:nvSpPr>
        <dsp:cNvPr id="0" name=""/>
        <dsp:cNvSpPr/>
      </dsp:nvSpPr>
      <dsp:spPr>
        <a:xfrm>
          <a:off x="2601551" y="979138"/>
          <a:ext cx="1193803" cy="2121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First meet customer</a:t>
          </a:r>
        </a:p>
      </dsp:txBody>
      <dsp:txXfrm>
        <a:off x="2636516" y="1014103"/>
        <a:ext cx="1123873" cy="2051172"/>
      </dsp:txXfrm>
    </dsp:sp>
    <dsp:sp modelId="{43262DE9-97F5-412B-8997-B5E6EFBFB3A4}">
      <dsp:nvSpPr>
        <dsp:cNvPr id="0" name=""/>
        <dsp:cNvSpPr/>
      </dsp:nvSpPr>
      <dsp:spPr>
        <a:xfrm>
          <a:off x="3861587" y="21408"/>
          <a:ext cx="1248076" cy="3242095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Presentation</a:t>
          </a:r>
          <a:endParaRPr lang="en-US" sz="1600" b="1" kern="1200" dirty="0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09067" y="68888"/>
        <a:ext cx="1153116" cy="877668"/>
      </dsp:txXfrm>
    </dsp:sp>
    <dsp:sp modelId="{6E8BE2B5-68BD-4DC5-BE8C-D9B0EEF12557}">
      <dsp:nvSpPr>
        <dsp:cNvPr id="0" name=""/>
        <dsp:cNvSpPr/>
      </dsp:nvSpPr>
      <dsp:spPr>
        <a:xfrm>
          <a:off x="3888724" y="979138"/>
          <a:ext cx="1193803" cy="2121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Tell the value story and show the solution for customers’ problem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FAB Method</a:t>
          </a:r>
        </a:p>
      </dsp:txBody>
      <dsp:txXfrm>
        <a:off x="3923689" y="1014103"/>
        <a:ext cx="1123873" cy="2051172"/>
      </dsp:txXfrm>
    </dsp:sp>
    <dsp:sp modelId="{C0E6B6AE-0EFC-4068-A285-DF4CC25CE195}">
      <dsp:nvSpPr>
        <dsp:cNvPr id="0" name=""/>
        <dsp:cNvSpPr/>
      </dsp:nvSpPr>
      <dsp:spPr>
        <a:xfrm>
          <a:off x="5148760" y="21408"/>
          <a:ext cx="1248076" cy="3242095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Handling objection</a:t>
          </a:r>
        </a:p>
      </dsp:txBody>
      <dsp:txXfrm>
        <a:off x="5148760" y="21408"/>
        <a:ext cx="1248076" cy="972628"/>
      </dsp:txXfrm>
    </dsp:sp>
    <dsp:sp modelId="{862A1DAE-D1D0-4E5E-BE58-F7F820F287CF}">
      <dsp:nvSpPr>
        <dsp:cNvPr id="0" name=""/>
        <dsp:cNvSpPr/>
      </dsp:nvSpPr>
      <dsp:spPr>
        <a:xfrm>
          <a:off x="5175897" y="979138"/>
          <a:ext cx="1193803" cy="2121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Seek out, Clarify and Overcome customer objections</a:t>
          </a:r>
        </a:p>
      </dsp:txBody>
      <dsp:txXfrm>
        <a:off x="5210862" y="1014103"/>
        <a:ext cx="1123873" cy="2051172"/>
      </dsp:txXfrm>
    </dsp:sp>
    <dsp:sp modelId="{9F2BD4BA-C88B-4BDD-9BAC-B73EDAB86936}">
      <dsp:nvSpPr>
        <dsp:cNvPr id="0" name=""/>
        <dsp:cNvSpPr/>
      </dsp:nvSpPr>
      <dsp:spPr>
        <a:xfrm>
          <a:off x="6435933" y="21408"/>
          <a:ext cx="1248076" cy="3242095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Closing</a:t>
          </a:r>
        </a:p>
      </dsp:txBody>
      <dsp:txXfrm>
        <a:off x="6435933" y="21408"/>
        <a:ext cx="1248076" cy="972628"/>
      </dsp:txXfrm>
    </dsp:sp>
    <dsp:sp modelId="{63886AF3-1035-46B3-98B4-314C056C5879}">
      <dsp:nvSpPr>
        <dsp:cNvPr id="0" name=""/>
        <dsp:cNvSpPr/>
      </dsp:nvSpPr>
      <dsp:spPr>
        <a:xfrm>
          <a:off x="6463070" y="979138"/>
          <a:ext cx="1193803" cy="2121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Ask the customer for an order</a:t>
          </a:r>
        </a:p>
      </dsp:txBody>
      <dsp:txXfrm>
        <a:off x="6498035" y="1014103"/>
        <a:ext cx="1123873" cy="2051172"/>
      </dsp:txXfrm>
    </dsp:sp>
    <dsp:sp modelId="{F00BCEA8-CCF1-483E-B9B8-76A0E50DE1B7}">
      <dsp:nvSpPr>
        <dsp:cNvPr id="0" name=""/>
        <dsp:cNvSpPr/>
      </dsp:nvSpPr>
      <dsp:spPr>
        <a:xfrm>
          <a:off x="7723106" y="21408"/>
          <a:ext cx="1248076" cy="3242095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Follow up</a:t>
          </a:r>
        </a:p>
      </dsp:txBody>
      <dsp:txXfrm>
        <a:off x="7723106" y="21408"/>
        <a:ext cx="1248076" cy="972628"/>
      </dsp:txXfrm>
    </dsp:sp>
    <dsp:sp modelId="{493F8340-B670-4D8D-8F14-6D426C03465A}">
      <dsp:nvSpPr>
        <dsp:cNvPr id="0" name=""/>
        <dsp:cNvSpPr/>
      </dsp:nvSpPr>
      <dsp:spPr>
        <a:xfrm>
          <a:off x="7750242" y="979138"/>
          <a:ext cx="1193803" cy="2121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Ensure customer satisfaction and repeat business</a:t>
          </a:r>
        </a:p>
      </dsp:txBody>
      <dsp:txXfrm>
        <a:off x="7785207" y="1014103"/>
        <a:ext cx="1123873" cy="2051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c6f80d1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c6f80d1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80d1f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80d1f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80d1f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80d1f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6f80d1f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6f80d1f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6f80d1f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6f80d1f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4625-0ADF-4414-89A2-9E135F0C8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62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4625-0ADF-4414-89A2-9E135F0C8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72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4625-0ADF-4414-89A2-9E135F0C84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6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A5D41-E51B-427A-AB63-EB0E7539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E9F73-4DC4-4D44-BD79-79289EC32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D4463-944E-4A9D-9371-8CB7C6156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6A5-3856-4F61-BB89-9D3980DF02B7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DC429-A7F1-472E-8849-B0C75C7FA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7B2AB-339D-4B26-9DC6-7B41D062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4F65F-49EE-4CA0-A586-5AE57876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38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799" y="1473200"/>
            <a:ext cx="5398295" cy="1816098"/>
          </a:xfrm>
        </p:spPr>
        <p:txBody>
          <a:bodyPr anchor="b">
            <a:norm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799" y="3289300"/>
            <a:ext cx="5398295" cy="105410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cap="all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9419" y="4402932"/>
            <a:ext cx="1200150" cy="283369"/>
          </a:xfrm>
        </p:spPr>
        <p:txBody>
          <a:bodyPr/>
          <a:lstStyle/>
          <a:p>
            <a:pPr defTabSz="342900">
              <a:buClrTx/>
            </a:pPr>
            <a:fld id="{87DE6118-2437-4B30-8E3C-4D2BE6020583}" type="datetimeFigureOut">
              <a:rPr lang="en-US" kern="1200" smtClean="0">
                <a:solidFill>
                  <a:prstClr val="white"/>
                </a:solidFill>
                <a:ea typeface="+mn-ea"/>
                <a:cs typeface="+mn-cs"/>
              </a:rPr>
              <a:pPr defTabSz="342900">
                <a:buClrTx/>
              </a:pPr>
              <a:t>6/7/2020</a:t>
            </a:fld>
            <a:endParaRPr lang="en-US" kern="1200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799" y="4402932"/>
            <a:ext cx="3670469" cy="283369"/>
          </a:xfrm>
        </p:spPr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719" y="4402932"/>
            <a:ext cx="413375" cy="283369"/>
          </a:xfrm>
        </p:spPr>
        <p:txBody>
          <a:bodyPr/>
          <a:lstStyle/>
          <a:p>
            <a:pPr defTabSz="342900">
              <a:buClrTx/>
            </a:pPr>
            <a:fld id="{69E57DC2-970A-4B3E-BB1C-7A09969E49DF}" type="slidenum">
              <a:rPr lang="en-US" kern="1200" smtClean="0">
                <a:solidFill>
                  <a:prstClr val="white"/>
                </a:solidFill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prstClr val="whit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21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87DE6118-2437-4B30-8E3C-4D2BE6020583}" type="datetimeFigureOut">
              <a:rPr lang="en-US" kern="1200" smtClean="0">
                <a:solidFill>
                  <a:prstClr val="white"/>
                </a:solidFill>
                <a:ea typeface="+mn-ea"/>
                <a:cs typeface="+mn-cs"/>
              </a:rPr>
              <a:pPr defTabSz="342900">
                <a:buClrTx/>
              </a:pPr>
              <a:t>6/7/2020</a:t>
            </a:fld>
            <a:endParaRPr lang="en-US" kern="1200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69E57DC2-970A-4B3E-BB1C-7A09969E49DF}" type="slidenum">
              <a:rPr lang="en-US" kern="1200" smtClean="0">
                <a:solidFill>
                  <a:prstClr val="white"/>
                </a:solidFill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prstClr val="whit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3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457201"/>
            <a:ext cx="7598569" cy="1092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606551"/>
            <a:ext cx="7598569" cy="273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58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463550" y="1012900"/>
            <a:ext cx="8520600" cy="10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Promotion Mix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4923750" y="2760375"/>
            <a:ext cx="38637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 4: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HOY Chankanika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YON Sorakyos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THON Chanmarianet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SOK Sothe</a:t>
            </a:r>
            <a:r>
              <a:rPr lang="en-US" dirty="0"/>
              <a:t>a</a:t>
            </a:r>
            <a:r>
              <a:rPr lang="en" dirty="0"/>
              <a:t>ra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8" name="Google Shape;58;p13" descr="http://www.rule.edu.kh/logo/Rule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270"/>
            <a:ext cx="960621" cy="96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t="22917" b="19429"/>
          <a:stretch/>
        </p:blipFill>
        <p:spPr>
          <a:xfrm>
            <a:off x="1167424" y="208787"/>
            <a:ext cx="1445172" cy="763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666666">
                <a:alpha val="0"/>
              </a:srgbClr>
            </a:outerShdw>
          </a:effectLst>
        </p:spPr>
      </p:pic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275550" y="2912775"/>
            <a:ext cx="38637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Professor: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CHHEAV Narath</a:t>
            </a:r>
            <a:endParaRPr sz="3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Subject: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TD Operational Marketing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FBA78-C000-0647-97A2-BC3020A35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312" y="341994"/>
            <a:ext cx="8520600" cy="572700"/>
          </a:xfrm>
        </p:spPr>
        <p:txBody>
          <a:bodyPr/>
          <a:lstStyle/>
          <a:p>
            <a:r>
              <a:rPr lang="en-KH" dirty="0"/>
              <a:t>Public Relation Vs Advertising </a:t>
            </a:r>
            <a:br>
              <a:rPr lang="en-KH" dirty="0"/>
            </a:br>
            <a:endParaRPr lang="en-K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4D10B-27BB-6446-8E43-BA6543779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2"/>
          <a:stretch/>
        </p:blipFill>
        <p:spPr>
          <a:xfrm>
            <a:off x="1232065" y="1017725"/>
            <a:ext cx="6558623" cy="3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94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A95D-567C-4480-ABD4-A544C9C5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Selling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EB19B-B713-4D1C-A5B3-61CF31AC4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17" y="1121079"/>
            <a:ext cx="5364156" cy="163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Personal Selling?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effective face to face promotional tool which is the interpersonal interaction between customers and a company representative.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1B0E05-5B28-4D3D-8225-DF4489CD28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06" y="293348"/>
            <a:ext cx="3112081" cy="245948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C4236FA-03E7-4C20-B34D-D7CD9D0730E2}"/>
              </a:ext>
            </a:extLst>
          </p:cNvPr>
          <p:cNvSpPr txBox="1">
            <a:spLocks/>
          </p:cNvSpPr>
          <p:nvPr/>
        </p:nvSpPr>
        <p:spPr>
          <a:xfrm>
            <a:off x="469118" y="2752831"/>
            <a:ext cx="7996604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Þ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purposes of the personal selling are to engage customers, make sales, and build strong customer relationships.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company representative or salesperson?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individual who represent a company to customer by performing one or more of the following activities: Prospecting, Communicating, Selling, Servicing, Information gathering, and Building customer relationship. </a:t>
            </a:r>
          </a:p>
        </p:txBody>
      </p:sp>
    </p:spTree>
    <p:extLst>
      <p:ext uri="{BB962C8B-B14F-4D97-AF65-F5344CB8AC3E}">
        <p14:creationId xmlns:p14="http://schemas.microsoft.com/office/powerpoint/2010/main" val="2943489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1B44-540C-4E6D-A598-E479D7481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selling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DC0C2-5BBA-4ACC-B20F-86A060B7A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76189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selling process: 7 Steps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FBE6F8E-933E-4433-B91F-D081FE0A8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392699"/>
              </p:ext>
            </p:extLst>
          </p:nvPr>
        </p:nvGraphicFramePr>
        <p:xfrm>
          <a:off x="86374" y="1792022"/>
          <a:ext cx="8971252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981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A7F83-0282-4DCD-98D3-E4C79742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Promotion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81C2B-DF0C-4685-8397-B9DDA9683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06" y="1170004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Sale Promotion?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57BCCD-8DC9-42C8-A886-029041720136}"/>
              </a:ext>
            </a:extLst>
          </p:cNvPr>
          <p:cNvSpPr/>
          <p:nvPr/>
        </p:nvSpPr>
        <p:spPr>
          <a:xfrm>
            <a:off x="628650" y="1650633"/>
            <a:ext cx="621081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Symbol" panose="05050102010706020507" pitchFamily="18" charset="2"/>
              <a:buChar char="Þ"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incentive given along with the advertising and personal selling.  Sale promotion is the short-term incentive to encourage the purchase or sale of a product or service which offer customers the reason to buy NOW.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AFEA4B-57A2-43EE-BF15-5CE006FAC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8" b="100000" l="0" r="100000">
                        <a14:foregroundMark x1="58375" y1="35662" x2="58375" y2="35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53" y="1811571"/>
            <a:ext cx="1859672" cy="1264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08163-6FF9-4DCD-AB0F-890874A6B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655">
            <a:off x="7912449" y="1385098"/>
            <a:ext cx="1024523" cy="6220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4D0A9B-1528-4A19-8A84-64F0BD44E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154">
            <a:off x="6394325" y="686484"/>
            <a:ext cx="1582773" cy="11070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1408FF-E117-4162-894A-6E5FBA302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78" l="0" r="100000">
                        <a14:foregroundMark x1="35000" y1="23077" x2="35000" y2="23077"/>
                        <a14:foregroundMark x1="70244" y1="50794" x2="70244" y2="50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15" y="1389323"/>
            <a:ext cx="614327" cy="61357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24C7545-53A0-401C-99F5-1065350276C2}"/>
              </a:ext>
            </a:extLst>
          </p:cNvPr>
          <p:cNvSpPr/>
          <p:nvPr/>
        </p:nvSpPr>
        <p:spPr>
          <a:xfrm>
            <a:off x="564806" y="2817851"/>
            <a:ext cx="8515350" cy="2186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Symbol" panose="05050102010706020507" pitchFamily="18" charset="2"/>
              <a:buChar char="Þ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3 main objectives which are</a:t>
            </a:r>
          </a:p>
          <a:p>
            <a:pPr marL="600075" lvl="1" indent="-257175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 promotion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encourage Short-term buying and boost customer brand involvement </a:t>
            </a:r>
          </a:p>
          <a:p>
            <a:pPr marL="600075" lvl="1" indent="-257175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Trade promotion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persuade customer to carry new items, more inventory, buy ahead and promote company’s products</a:t>
            </a:r>
          </a:p>
          <a:p>
            <a:pPr marL="600075" lvl="1" indent="-257175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promotion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generate business leads, stimulate purchases, reward customers, and motivate salespeople</a:t>
            </a:r>
          </a:p>
        </p:txBody>
      </p:sp>
    </p:spTree>
    <p:extLst>
      <p:ext uri="{BB962C8B-B14F-4D97-AF65-F5344CB8AC3E}">
        <p14:creationId xmlns:p14="http://schemas.microsoft.com/office/powerpoint/2010/main" val="2208508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F4E4-3D4C-4B47-A8D7-887F4D5A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Promotion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B895A-77D8-4262-A3B9-93E923EF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3" y="1114819"/>
            <a:ext cx="7886700" cy="124918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promotion tools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sale promotion the tools are used by two different classification.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Consumer oriented promotions </a:t>
            </a:r>
          </a:p>
          <a:p>
            <a:pPr marL="0" indent="0">
              <a:buNone/>
            </a:pPr>
            <a:endParaRPr lang="en-US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96891-DBDE-4403-AFEC-781D8D3E916D}"/>
              </a:ext>
            </a:extLst>
          </p:cNvPr>
          <p:cNvSpPr txBox="1"/>
          <p:nvPr/>
        </p:nvSpPr>
        <p:spPr>
          <a:xfrm>
            <a:off x="400053" y="2677961"/>
            <a:ext cx="2118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DBC73-A476-433E-A176-EC1E05C7CEB7}"/>
              </a:ext>
            </a:extLst>
          </p:cNvPr>
          <p:cNvSpPr txBox="1"/>
          <p:nvPr/>
        </p:nvSpPr>
        <p:spPr>
          <a:xfrm>
            <a:off x="4781114" y="2677705"/>
            <a:ext cx="1969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Coupons</a:t>
            </a:r>
          </a:p>
          <a:p>
            <a:endParaRPr lang="en-US" sz="15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62CE3-7B05-4B65-9842-8E6E9AB8F723}"/>
              </a:ext>
            </a:extLst>
          </p:cNvPr>
          <p:cNvSpPr txBox="1"/>
          <p:nvPr/>
        </p:nvSpPr>
        <p:spPr>
          <a:xfrm>
            <a:off x="806685" y="4017405"/>
            <a:ext cx="25799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Rebates or</a:t>
            </a:r>
          </a:p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 Cash Refunds</a:t>
            </a:r>
          </a:p>
          <a:p>
            <a:endParaRPr lang="en-US" sz="15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4EED3-B512-4E93-90E3-E732B358CD38}"/>
              </a:ext>
            </a:extLst>
          </p:cNvPr>
          <p:cNvSpPr txBox="1"/>
          <p:nvPr/>
        </p:nvSpPr>
        <p:spPr>
          <a:xfrm>
            <a:off x="4781114" y="3940277"/>
            <a:ext cx="2002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Price off or discount</a:t>
            </a:r>
          </a:p>
          <a:p>
            <a:endParaRPr lang="en-US" sz="15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65FCA2-8408-429F-B30D-F96002DE3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3" y="2252391"/>
            <a:ext cx="1521578" cy="992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12C50B-EB1D-4E01-AC59-03307E087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70"/>
          <a:stretch/>
        </p:blipFill>
        <p:spPr>
          <a:xfrm>
            <a:off x="6750799" y="3501575"/>
            <a:ext cx="1926002" cy="1046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B95FAB-221E-4012-9759-8B2798B40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25" y="3740098"/>
            <a:ext cx="2190575" cy="9583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1DE67F-8451-4466-9CA7-981775BFF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53" y="2352300"/>
            <a:ext cx="1904546" cy="10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53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F4E4-3D4C-4B47-A8D7-887F4D5A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Promotion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B895A-77D8-4262-A3B9-93E923EF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9428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promotion tools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sale promotion the tools are used by two different classification.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Consumer oriented promotions</a:t>
            </a:r>
            <a:endParaRPr lang="en-US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7EAF5-5181-415D-A42A-4857FE53C8C4}"/>
              </a:ext>
            </a:extLst>
          </p:cNvPr>
          <p:cNvSpPr txBox="1"/>
          <p:nvPr/>
        </p:nvSpPr>
        <p:spPr>
          <a:xfrm>
            <a:off x="7393708" y="3887700"/>
            <a:ext cx="23710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Premiums</a:t>
            </a:r>
          </a:p>
          <a:p>
            <a:endParaRPr lang="en-US" sz="15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5D476-4EE2-47A1-83B5-F89DCFA58691}"/>
              </a:ext>
            </a:extLst>
          </p:cNvPr>
          <p:cNvSpPr txBox="1"/>
          <p:nvPr/>
        </p:nvSpPr>
        <p:spPr>
          <a:xfrm>
            <a:off x="4417304" y="3892102"/>
            <a:ext cx="2628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Loyalty program</a:t>
            </a:r>
          </a:p>
          <a:p>
            <a:endParaRPr lang="en-US" sz="15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DC09D5-C0C0-483A-AE5C-129417A52B67}"/>
              </a:ext>
            </a:extLst>
          </p:cNvPr>
          <p:cNvSpPr txBox="1"/>
          <p:nvPr/>
        </p:nvSpPr>
        <p:spPr>
          <a:xfrm>
            <a:off x="500063" y="3829821"/>
            <a:ext cx="3206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Contests, sweepstakes, and games</a:t>
            </a:r>
          </a:p>
          <a:p>
            <a:endParaRPr lang="en-US" sz="15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D54EF1-6631-4129-97BF-72B29E55D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2422955"/>
            <a:ext cx="3034136" cy="1411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CD511A-9A29-4193-8ACB-17770D490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33" y="2430406"/>
            <a:ext cx="3028950" cy="1454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543594-EDA0-42F6-A623-83454A414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790" y="2422955"/>
            <a:ext cx="1469147" cy="14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77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F4E4-3D4C-4B47-A8D7-887F4D5A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Promotion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B895A-77D8-4262-A3B9-93E923EF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25" y="1017725"/>
            <a:ext cx="4286250" cy="3469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promotion tools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sale promotion the tools are used by two different classification.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Trade oriented promotions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9FDA7-AD2E-4D1B-BD5C-BA788D2F8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339"/>
            <a:ext cx="3415327" cy="2171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BC1894-6E4B-4AA2-BAFE-885C7FB05808}"/>
              </a:ext>
            </a:extLst>
          </p:cNvPr>
          <p:cNvSpPr txBox="1"/>
          <p:nvPr/>
        </p:nvSpPr>
        <p:spPr>
          <a:xfrm>
            <a:off x="1216634" y="2342725"/>
            <a:ext cx="8443913" cy="247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Cooperative advertising allowance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 development allowance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Display allowance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Spiffs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rebate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D293A-A09B-4166-BCAD-68C1003C0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15" y="2301524"/>
            <a:ext cx="1547462" cy="1547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3AE69F-D86F-4673-B010-C5A96A509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457" y="3291761"/>
            <a:ext cx="2232448" cy="16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40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F4E4-3D4C-4B47-A8D7-887F4D5A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Promotion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B895A-77D8-4262-A3B9-93E923EF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07" y="945607"/>
            <a:ext cx="7511582" cy="21801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promotion tools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sale promotion the tools are used by two different classification.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Trade oriented promotions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Discounts (Volume or cash)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Off-invoice incentive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Inventory Financing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  <a:p>
            <a:pPr marL="114300" indent="0">
              <a:buNone/>
            </a:pPr>
            <a:endParaRPr lang="en-US" sz="16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16342-EA3D-49B2-84B4-904166A74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53" y="2920015"/>
            <a:ext cx="2853928" cy="1277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969AE-DBDE-4C38-A325-D4DAE8825F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4" l="0" r="100000">
                        <a14:foregroundMark x1="34024" y1="34268" x2="34024" y2="34268"/>
                        <a14:foregroundMark x1="65976" y1="62073" x2="65976" y2="62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11" y="878815"/>
            <a:ext cx="1277878" cy="1277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8ACE5C-AB74-47CD-AEE7-135E1FD49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56" y="2740363"/>
            <a:ext cx="2493169" cy="24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36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27000" r="-2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0D79458E-BCDF-4A35-870B-EAF089120B24}"/>
              </a:ext>
            </a:extLst>
          </p:cNvPr>
          <p:cNvGrpSpPr/>
          <p:nvPr/>
        </p:nvGrpSpPr>
        <p:grpSpPr>
          <a:xfrm>
            <a:off x="5577091" y="1374466"/>
            <a:ext cx="3566909" cy="3888440"/>
            <a:chOff x="2400547" y="647902"/>
            <a:chExt cx="4755879" cy="5184587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E8058DB8-F992-4986-91DE-A3E08D27363F}"/>
                </a:ext>
              </a:extLst>
            </p:cNvPr>
            <p:cNvGrpSpPr/>
            <p:nvPr/>
          </p:nvGrpSpPr>
          <p:grpSpPr>
            <a:xfrm>
              <a:off x="2400547" y="1928392"/>
              <a:ext cx="4755879" cy="3904097"/>
              <a:chOff x="3223355" y="1752753"/>
              <a:chExt cx="4755879" cy="3904097"/>
            </a:xfrm>
            <a:solidFill>
              <a:srgbClr val="25B9FF"/>
            </a:solidFill>
            <a:effectLst>
              <a:glow rad="190500">
                <a:srgbClr val="25B9FF">
                  <a:alpha val="8000"/>
                </a:srgbClr>
              </a:glow>
            </a:effectLst>
          </p:grpSpPr>
          <p:grpSp>
            <p:nvGrpSpPr>
              <p:cNvPr id="123" name="그룹 4">
                <a:extLst>
                  <a:ext uri="{FF2B5EF4-FFF2-40B4-BE49-F238E27FC236}">
                    <a16:creationId xmlns:a16="http://schemas.microsoft.com/office/drawing/2014/main" id="{57092899-767A-4C7F-AC97-D3DCE13AFE4B}"/>
                  </a:ext>
                </a:extLst>
              </p:cNvPr>
              <p:cNvGrpSpPr/>
              <p:nvPr/>
            </p:nvGrpSpPr>
            <p:grpSpPr>
              <a:xfrm>
                <a:off x="3223355" y="3268596"/>
                <a:ext cx="4673689" cy="2388254"/>
                <a:chOff x="2401342" y="880592"/>
                <a:chExt cx="5620059" cy="2966624"/>
              </a:xfrm>
              <a:grpFill/>
            </p:grpSpPr>
            <p:sp>
              <p:nvSpPr>
                <p:cNvPr id="135" name="Oval 11">
                  <a:extLst>
                    <a:ext uri="{FF2B5EF4-FFF2-40B4-BE49-F238E27FC236}">
                      <a16:creationId xmlns:a16="http://schemas.microsoft.com/office/drawing/2014/main" id="{2C6FBB2D-3DE7-4287-851E-D8D7A7789F86}"/>
                    </a:ext>
                  </a:extLst>
                </p:cNvPr>
                <p:cNvSpPr/>
                <p:nvPr userDrawn="1"/>
              </p:nvSpPr>
              <p:spPr>
                <a:xfrm>
                  <a:off x="4283968" y="941198"/>
                  <a:ext cx="956850" cy="9568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36" name="Oval 11">
                  <a:extLst>
                    <a:ext uri="{FF2B5EF4-FFF2-40B4-BE49-F238E27FC236}">
                      <a16:creationId xmlns:a16="http://schemas.microsoft.com/office/drawing/2014/main" id="{1ADB13CD-08B1-4847-A67F-DF08A3423BB2}"/>
                    </a:ext>
                  </a:extLst>
                </p:cNvPr>
                <p:cNvSpPr/>
                <p:nvPr userDrawn="1"/>
              </p:nvSpPr>
              <p:spPr>
                <a:xfrm>
                  <a:off x="4080672" y="1386488"/>
                  <a:ext cx="491180" cy="4911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37" name="Oval 11">
                  <a:extLst>
                    <a:ext uri="{FF2B5EF4-FFF2-40B4-BE49-F238E27FC236}">
                      <a16:creationId xmlns:a16="http://schemas.microsoft.com/office/drawing/2014/main" id="{653AE086-6E93-4919-B9E3-2F60FB7958CC}"/>
                    </a:ext>
                  </a:extLst>
                </p:cNvPr>
                <p:cNvSpPr/>
                <p:nvPr userDrawn="1"/>
              </p:nvSpPr>
              <p:spPr>
                <a:xfrm>
                  <a:off x="3485352" y="1717923"/>
                  <a:ext cx="1190640" cy="11906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38" name="Oval 11">
                  <a:extLst>
                    <a:ext uri="{FF2B5EF4-FFF2-40B4-BE49-F238E27FC236}">
                      <a16:creationId xmlns:a16="http://schemas.microsoft.com/office/drawing/2014/main" id="{3D7CEEA7-B364-4608-B551-1A9E0788D53A}"/>
                    </a:ext>
                  </a:extLst>
                </p:cNvPr>
                <p:cNvSpPr/>
                <p:nvPr userDrawn="1"/>
              </p:nvSpPr>
              <p:spPr>
                <a:xfrm>
                  <a:off x="2886827" y="1894030"/>
                  <a:ext cx="1190640" cy="11906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39" name="Oval 11">
                  <a:extLst>
                    <a:ext uri="{FF2B5EF4-FFF2-40B4-BE49-F238E27FC236}">
                      <a16:creationId xmlns:a16="http://schemas.microsoft.com/office/drawing/2014/main" id="{735B7DD3-4365-4DDB-A486-ED8C16CA2A8F}"/>
                    </a:ext>
                  </a:extLst>
                </p:cNvPr>
                <p:cNvSpPr/>
                <p:nvPr userDrawn="1"/>
              </p:nvSpPr>
              <p:spPr>
                <a:xfrm>
                  <a:off x="2401342" y="2516235"/>
                  <a:ext cx="784747" cy="78474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40" name="Oval 11">
                  <a:extLst>
                    <a:ext uri="{FF2B5EF4-FFF2-40B4-BE49-F238E27FC236}">
                      <a16:creationId xmlns:a16="http://schemas.microsoft.com/office/drawing/2014/main" id="{98AD153C-75BD-4EEB-A1D6-60F3CD32A4DC}"/>
                    </a:ext>
                  </a:extLst>
                </p:cNvPr>
                <p:cNvSpPr/>
                <p:nvPr userDrawn="1"/>
              </p:nvSpPr>
              <p:spPr>
                <a:xfrm>
                  <a:off x="3017096" y="2797485"/>
                  <a:ext cx="784747" cy="78474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90A78B85-A864-465C-A443-570C688B9CD6}"/>
                    </a:ext>
                  </a:extLst>
                </p:cNvPr>
                <p:cNvSpPr/>
                <p:nvPr userDrawn="1"/>
              </p:nvSpPr>
              <p:spPr>
                <a:xfrm>
                  <a:off x="3562974" y="2003019"/>
                  <a:ext cx="1844197" cy="184419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42" name="Oval 11">
                  <a:extLst>
                    <a:ext uri="{FF2B5EF4-FFF2-40B4-BE49-F238E27FC236}">
                      <a16:creationId xmlns:a16="http://schemas.microsoft.com/office/drawing/2014/main" id="{29E1BD53-B297-49F3-BC6F-371FD51FE450}"/>
                    </a:ext>
                  </a:extLst>
                </p:cNvPr>
                <p:cNvSpPr/>
                <p:nvPr userDrawn="1"/>
              </p:nvSpPr>
              <p:spPr>
                <a:xfrm>
                  <a:off x="4999309" y="3011131"/>
                  <a:ext cx="784747" cy="78474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43" name="Oval 11">
                  <a:extLst>
                    <a:ext uri="{FF2B5EF4-FFF2-40B4-BE49-F238E27FC236}">
                      <a16:creationId xmlns:a16="http://schemas.microsoft.com/office/drawing/2014/main" id="{3F1BC2C3-401D-4B5C-9EC6-7C276B92267F}"/>
                    </a:ext>
                  </a:extLst>
                </p:cNvPr>
                <p:cNvSpPr/>
                <p:nvPr userDrawn="1"/>
              </p:nvSpPr>
              <p:spPr>
                <a:xfrm>
                  <a:off x="5653222" y="2981733"/>
                  <a:ext cx="784747" cy="78474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44" name="Oval 11">
                  <a:extLst>
                    <a:ext uri="{FF2B5EF4-FFF2-40B4-BE49-F238E27FC236}">
                      <a16:creationId xmlns:a16="http://schemas.microsoft.com/office/drawing/2014/main" id="{C0227E52-BD94-44C3-BAE2-00EDC69B4B7D}"/>
                    </a:ext>
                  </a:extLst>
                </p:cNvPr>
                <p:cNvSpPr/>
                <p:nvPr userDrawn="1"/>
              </p:nvSpPr>
              <p:spPr>
                <a:xfrm>
                  <a:off x="6035666" y="2445747"/>
                  <a:ext cx="1363186" cy="136318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45" name="Oval 11">
                  <a:extLst>
                    <a:ext uri="{FF2B5EF4-FFF2-40B4-BE49-F238E27FC236}">
                      <a16:creationId xmlns:a16="http://schemas.microsoft.com/office/drawing/2014/main" id="{3AC6F58C-9D4C-4AAC-B522-FFB2D7A8DB2E}"/>
                    </a:ext>
                  </a:extLst>
                </p:cNvPr>
                <p:cNvSpPr/>
                <p:nvPr userDrawn="1"/>
              </p:nvSpPr>
              <p:spPr>
                <a:xfrm>
                  <a:off x="7037784" y="2729409"/>
                  <a:ext cx="784747" cy="78474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46" name="Oval 11">
                  <a:extLst>
                    <a:ext uri="{FF2B5EF4-FFF2-40B4-BE49-F238E27FC236}">
                      <a16:creationId xmlns:a16="http://schemas.microsoft.com/office/drawing/2014/main" id="{70B333CC-DD1D-4B4D-9337-D010AAF5A328}"/>
                    </a:ext>
                  </a:extLst>
                </p:cNvPr>
                <p:cNvSpPr/>
                <p:nvPr/>
              </p:nvSpPr>
              <p:spPr>
                <a:xfrm>
                  <a:off x="6658215" y="1725625"/>
                  <a:ext cx="1363186" cy="136318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47" name="Oval 11">
                  <a:extLst>
                    <a:ext uri="{FF2B5EF4-FFF2-40B4-BE49-F238E27FC236}">
                      <a16:creationId xmlns:a16="http://schemas.microsoft.com/office/drawing/2014/main" id="{CC51475C-8179-4903-BB44-0791A9610338}"/>
                    </a:ext>
                  </a:extLst>
                </p:cNvPr>
                <p:cNvSpPr/>
                <p:nvPr userDrawn="1"/>
              </p:nvSpPr>
              <p:spPr>
                <a:xfrm>
                  <a:off x="4702059" y="880592"/>
                  <a:ext cx="1040194" cy="104019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48" name="Oval 11">
                  <a:extLst>
                    <a:ext uri="{FF2B5EF4-FFF2-40B4-BE49-F238E27FC236}">
                      <a16:creationId xmlns:a16="http://schemas.microsoft.com/office/drawing/2014/main" id="{46932B56-F981-4670-B35E-5851A5AA7261}"/>
                    </a:ext>
                  </a:extLst>
                </p:cNvPr>
                <p:cNvSpPr/>
                <p:nvPr userDrawn="1"/>
              </p:nvSpPr>
              <p:spPr>
                <a:xfrm>
                  <a:off x="5200227" y="1153449"/>
                  <a:ext cx="1040194" cy="104019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49" name="Oval 11">
                  <a:extLst>
                    <a:ext uri="{FF2B5EF4-FFF2-40B4-BE49-F238E27FC236}">
                      <a16:creationId xmlns:a16="http://schemas.microsoft.com/office/drawing/2014/main" id="{CCE78E52-00D5-410F-ACAD-796B4C330043}"/>
                    </a:ext>
                  </a:extLst>
                </p:cNvPr>
                <p:cNvSpPr/>
                <p:nvPr userDrawn="1"/>
              </p:nvSpPr>
              <p:spPr>
                <a:xfrm>
                  <a:off x="5945245" y="1484448"/>
                  <a:ext cx="701108" cy="7011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50" name="Oval 11">
                  <a:extLst>
                    <a:ext uri="{FF2B5EF4-FFF2-40B4-BE49-F238E27FC236}">
                      <a16:creationId xmlns:a16="http://schemas.microsoft.com/office/drawing/2014/main" id="{17E24EC7-9B9C-46FE-976A-970917F8C32D}"/>
                    </a:ext>
                  </a:extLst>
                </p:cNvPr>
                <p:cNvSpPr/>
                <p:nvPr userDrawn="1"/>
              </p:nvSpPr>
              <p:spPr>
                <a:xfrm>
                  <a:off x="6121822" y="1792219"/>
                  <a:ext cx="1040194" cy="104019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151" name="Oval 11">
                  <a:extLst>
                    <a:ext uri="{FF2B5EF4-FFF2-40B4-BE49-F238E27FC236}">
                      <a16:creationId xmlns:a16="http://schemas.microsoft.com/office/drawing/2014/main" id="{B9E8BDE8-BE87-43D8-A7F2-33AB09045BDF}"/>
                    </a:ext>
                  </a:extLst>
                </p:cNvPr>
                <p:cNvSpPr/>
                <p:nvPr userDrawn="1"/>
              </p:nvSpPr>
              <p:spPr>
                <a:xfrm>
                  <a:off x="4251327" y="1369850"/>
                  <a:ext cx="2136016" cy="21360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</p:grpSp>
          <p:sp>
            <p:nvSpPr>
              <p:cNvPr id="124" name="Oval 11">
                <a:extLst>
                  <a:ext uri="{FF2B5EF4-FFF2-40B4-BE49-F238E27FC236}">
                    <a16:creationId xmlns:a16="http://schemas.microsoft.com/office/drawing/2014/main" id="{030B5787-DB3E-4A55-9334-443338ECB51D}"/>
                  </a:ext>
                </a:extLst>
              </p:cNvPr>
              <p:cNvSpPr/>
              <p:nvPr/>
            </p:nvSpPr>
            <p:spPr>
              <a:xfrm>
                <a:off x="6091147" y="3118185"/>
                <a:ext cx="1196755" cy="11310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25" name="Oval 11">
                <a:extLst>
                  <a:ext uri="{FF2B5EF4-FFF2-40B4-BE49-F238E27FC236}">
                    <a16:creationId xmlns:a16="http://schemas.microsoft.com/office/drawing/2014/main" id="{0287ABDD-5D3F-4627-9AD3-0BCE8ECC5768}"/>
                  </a:ext>
                </a:extLst>
              </p:cNvPr>
              <p:cNvSpPr/>
              <p:nvPr/>
            </p:nvSpPr>
            <p:spPr>
              <a:xfrm>
                <a:off x="3526009" y="3725168"/>
                <a:ext cx="1083294" cy="7200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26" name="Oval 11">
                <a:extLst>
                  <a:ext uri="{FF2B5EF4-FFF2-40B4-BE49-F238E27FC236}">
                    <a16:creationId xmlns:a16="http://schemas.microsoft.com/office/drawing/2014/main" id="{F7D13463-386C-4CE3-9153-6270B070DC34}"/>
                  </a:ext>
                </a:extLst>
              </p:cNvPr>
              <p:cNvSpPr/>
              <p:nvPr/>
            </p:nvSpPr>
            <p:spPr>
              <a:xfrm>
                <a:off x="3832136" y="3003669"/>
                <a:ext cx="865035" cy="83739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9D48CF23-F3D3-444A-9AB9-CBAD3B103E9E}"/>
                  </a:ext>
                </a:extLst>
              </p:cNvPr>
              <p:cNvSpPr/>
              <p:nvPr/>
            </p:nvSpPr>
            <p:spPr>
              <a:xfrm>
                <a:off x="4278580" y="3169812"/>
                <a:ext cx="990146" cy="95851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28" name="Oval 11">
                <a:extLst>
                  <a:ext uri="{FF2B5EF4-FFF2-40B4-BE49-F238E27FC236}">
                    <a16:creationId xmlns:a16="http://schemas.microsoft.com/office/drawing/2014/main" id="{1E167A79-1EDD-4D4B-8CED-EF5B491AC7F0}"/>
                  </a:ext>
                </a:extLst>
              </p:cNvPr>
              <p:cNvSpPr/>
              <p:nvPr/>
            </p:nvSpPr>
            <p:spPr>
              <a:xfrm>
                <a:off x="4320900" y="2956489"/>
                <a:ext cx="1114119" cy="70063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29" name="Oval 11">
                <a:extLst>
                  <a:ext uri="{FF2B5EF4-FFF2-40B4-BE49-F238E27FC236}">
                    <a16:creationId xmlns:a16="http://schemas.microsoft.com/office/drawing/2014/main" id="{1B227897-68D4-4F35-9C0F-41463FCCC5C8}"/>
                  </a:ext>
                </a:extLst>
              </p:cNvPr>
              <p:cNvSpPr/>
              <p:nvPr/>
            </p:nvSpPr>
            <p:spPr>
              <a:xfrm>
                <a:off x="5231532" y="2839834"/>
                <a:ext cx="1674734" cy="88533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30" name="사다리꼴 22">
                <a:extLst>
                  <a:ext uri="{FF2B5EF4-FFF2-40B4-BE49-F238E27FC236}">
                    <a16:creationId xmlns:a16="http://schemas.microsoft.com/office/drawing/2014/main" id="{E92AAAED-87E8-4F18-BCE3-C114B5C9AF30}"/>
                  </a:ext>
                </a:extLst>
              </p:cNvPr>
              <p:cNvSpPr/>
              <p:nvPr/>
            </p:nvSpPr>
            <p:spPr>
              <a:xfrm>
                <a:off x="5872749" y="1752753"/>
                <a:ext cx="467599" cy="885332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31" name="Oval 11">
                <a:extLst>
                  <a:ext uri="{FF2B5EF4-FFF2-40B4-BE49-F238E27FC236}">
                    <a16:creationId xmlns:a16="http://schemas.microsoft.com/office/drawing/2014/main" id="{BF6A8105-5AB3-4A84-84E4-311E08CE80D0}"/>
                  </a:ext>
                </a:extLst>
              </p:cNvPr>
              <p:cNvSpPr/>
              <p:nvPr/>
            </p:nvSpPr>
            <p:spPr>
              <a:xfrm>
                <a:off x="6077220" y="2462479"/>
                <a:ext cx="1196755" cy="11310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32" name="Oval 11">
                <a:extLst>
                  <a:ext uri="{FF2B5EF4-FFF2-40B4-BE49-F238E27FC236}">
                    <a16:creationId xmlns:a16="http://schemas.microsoft.com/office/drawing/2014/main" id="{FB06E69E-E150-406E-A464-818C32F8127C}"/>
                  </a:ext>
                </a:extLst>
              </p:cNvPr>
              <p:cNvSpPr/>
              <p:nvPr/>
            </p:nvSpPr>
            <p:spPr>
              <a:xfrm>
                <a:off x="5217605" y="2303838"/>
                <a:ext cx="1196755" cy="11310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33" name="Oval 11">
                <a:extLst>
                  <a:ext uri="{FF2B5EF4-FFF2-40B4-BE49-F238E27FC236}">
                    <a16:creationId xmlns:a16="http://schemas.microsoft.com/office/drawing/2014/main" id="{4CAD00EB-9312-409A-B683-4DA2476044F5}"/>
                  </a:ext>
                </a:extLst>
              </p:cNvPr>
              <p:cNvSpPr/>
              <p:nvPr/>
            </p:nvSpPr>
            <p:spPr>
              <a:xfrm>
                <a:off x="4466374" y="2725177"/>
                <a:ext cx="1196755" cy="11310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34" name="Oval 11">
                <a:extLst>
                  <a:ext uri="{FF2B5EF4-FFF2-40B4-BE49-F238E27FC236}">
                    <a16:creationId xmlns:a16="http://schemas.microsoft.com/office/drawing/2014/main" id="{7DE34CCA-CE4B-4C22-8C8A-DCC5BAA5E585}"/>
                  </a:ext>
                </a:extLst>
              </p:cNvPr>
              <p:cNvSpPr/>
              <p:nvPr/>
            </p:nvSpPr>
            <p:spPr>
              <a:xfrm>
                <a:off x="6782479" y="3096924"/>
                <a:ext cx="1196755" cy="11310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84" name="그룹 23">
              <a:extLst>
                <a:ext uri="{FF2B5EF4-FFF2-40B4-BE49-F238E27FC236}">
                  <a16:creationId xmlns:a16="http://schemas.microsoft.com/office/drawing/2014/main" id="{ECF8E280-2A15-4534-82D6-EB7C7289E552}"/>
                </a:ext>
              </a:extLst>
            </p:cNvPr>
            <p:cNvGrpSpPr/>
            <p:nvPr/>
          </p:nvGrpSpPr>
          <p:grpSpPr>
            <a:xfrm>
              <a:off x="4900664" y="647902"/>
              <a:ext cx="783538" cy="1506193"/>
              <a:chOff x="5304862" y="-789923"/>
              <a:chExt cx="645890" cy="1241591"/>
            </a:xfrm>
          </p:grpSpPr>
          <p:grpSp>
            <p:nvGrpSpPr>
              <p:cNvPr id="85" name="그룹 24">
                <a:extLst>
                  <a:ext uri="{FF2B5EF4-FFF2-40B4-BE49-F238E27FC236}">
                    <a16:creationId xmlns:a16="http://schemas.microsoft.com/office/drawing/2014/main" id="{F2B613DF-ECCA-4326-9ACF-E6723993CBD5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90" name="이등변 삼각형 49">
                  <a:extLst>
                    <a:ext uri="{FF2B5EF4-FFF2-40B4-BE49-F238E27FC236}">
                      <a16:creationId xmlns:a16="http://schemas.microsoft.com/office/drawing/2014/main" id="{38DB624C-588C-4DC3-A45D-63279010835B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rgbClr val="5515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91" name="자유형: 도형 30">
                  <a:extLst>
                    <a:ext uri="{FF2B5EF4-FFF2-40B4-BE49-F238E27FC236}">
                      <a16:creationId xmlns:a16="http://schemas.microsoft.com/office/drawing/2014/main" id="{534CF6C5-62C5-4258-BA0E-0CA4547E3A39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  <p:sp>
              <p:nvSpPr>
                <p:cNvPr id="92" name="자유형: 도형 31">
                  <a:extLst>
                    <a:ext uri="{FF2B5EF4-FFF2-40B4-BE49-F238E27FC236}">
                      <a16:creationId xmlns:a16="http://schemas.microsoft.com/office/drawing/2014/main" id="{24803E4C-D9CB-479F-87EE-6CA97797173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>
                    <a:buClrTx/>
                  </a:pPr>
                  <a:endParaRPr lang="ko-KR" altLang="en-US" sz="1350" kern="12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34" charset="-127"/>
                  </a:endParaRPr>
                </a:p>
              </p:txBody>
            </p:sp>
          </p:grpSp>
          <p:sp>
            <p:nvSpPr>
              <p:cNvPr id="86" name="타원 25">
                <a:extLst>
                  <a:ext uri="{FF2B5EF4-FFF2-40B4-BE49-F238E27FC236}">
                    <a16:creationId xmlns:a16="http://schemas.microsoft.com/office/drawing/2014/main" id="{A1A81618-C7C7-42E3-A9BC-32C5D081AC71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rgbClr val="E5ABFF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87" name="직사각형 26">
                <a:extLst>
                  <a:ext uri="{FF2B5EF4-FFF2-40B4-BE49-F238E27FC236}">
                    <a16:creationId xmlns:a16="http://schemas.microsoft.com/office/drawing/2014/main" id="{D68D7287-16C5-4549-A822-D03C7AC7185A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88" name="자유형: 도형 27">
                <a:extLst>
                  <a:ext uri="{FF2B5EF4-FFF2-40B4-BE49-F238E27FC236}">
                    <a16:creationId xmlns:a16="http://schemas.microsoft.com/office/drawing/2014/main" id="{B6B34A15-70AA-48CA-8A1A-F1942D725707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89" name="자유형: 도형 28">
                <a:extLst>
                  <a:ext uri="{FF2B5EF4-FFF2-40B4-BE49-F238E27FC236}">
                    <a16:creationId xmlns:a16="http://schemas.microsoft.com/office/drawing/2014/main" id="{3E41B697-9E62-49DF-81CC-B39C65F5CD39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endParaRPr lang="ko-KR" altLang="en-US" sz="1350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</p:grpSp>
      </p:grpSp>
      <p:sp>
        <p:nvSpPr>
          <p:cNvPr id="153" name="Title 1">
            <a:extLst>
              <a:ext uri="{FF2B5EF4-FFF2-40B4-BE49-F238E27FC236}">
                <a16:creationId xmlns:a16="http://schemas.microsoft.com/office/drawing/2014/main" id="{DDCF3689-0757-41C2-B72E-78D2AB864E35}"/>
              </a:ext>
            </a:extLst>
          </p:cNvPr>
          <p:cNvSpPr txBox="1">
            <a:spLocks/>
          </p:cNvSpPr>
          <p:nvPr/>
        </p:nvSpPr>
        <p:spPr>
          <a:xfrm>
            <a:off x="5218354" y="3103255"/>
            <a:ext cx="4773911" cy="1965559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rmAutofit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429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ts val="3000"/>
            </a:pPr>
            <a:r>
              <a:rPr lang="en-US" sz="3000" kern="0" cap="none" dirty="0">
                <a:ln>
                  <a:noFill/>
                </a:ln>
                <a:solidFill>
                  <a:srgbClr val="FF5722"/>
                </a:solidFill>
                <a:latin typeface="Alfa Slab One"/>
                <a:sym typeface="Alfa Slab One"/>
              </a:rPr>
              <a:t>Direct </a:t>
            </a:r>
          </a:p>
          <a:p>
            <a:pPr algn="ctr" defTabSz="3429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ts val="3000"/>
            </a:pPr>
            <a:r>
              <a:rPr lang="en-US" sz="3000" kern="0" cap="none" dirty="0">
                <a:ln>
                  <a:noFill/>
                </a:ln>
                <a:solidFill>
                  <a:srgbClr val="FF5722"/>
                </a:solidFill>
                <a:latin typeface="Alfa Slab One"/>
                <a:sym typeface="Alfa Slab One"/>
              </a:rPr>
              <a:t>and </a:t>
            </a:r>
          </a:p>
          <a:p>
            <a:pPr algn="ctr" defTabSz="914400">
              <a:lnSpc>
                <a:spcPct val="110000"/>
              </a:lnSpc>
              <a:spcBef>
                <a:spcPts val="0"/>
              </a:spcBef>
              <a:buClr>
                <a:srgbClr val="FF5722"/>
              </a:buClr>
              <a:buSzPts val="3000"/>
            </a:pPr>
            <a:r>
              <a:rPr lang="en-US" sz="3000" kern="0" cap="none" dirty="0">
                <a:ln>
                  <a:noFill/>
                </a:ln>
                <a:solidFill>
                  <a:srgbClr val="FF5722"/>
                </a:solidFill>
                <a:latin typeface="Alfa Slab One"/>
                <a:sym typeface="Alfa Slab One"/>
              </a:rPr>
              <a:t>digital </a:t>
            </a:r>
          </a:p>
          <a:p>
            <a:pPr algn="ctr" defTabSz="3429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ts val="3000"/>
            </a:pPr>
            <a:r>
              <a:rPr lang="en-US" sz="3000" kern="0" cap="none" dirty="0">
                <a:ln>
                  <a:noFill/>
                </a:ln>
                <a:solidFill>
                  <a:srgbClr val="FF5722"/>
                </a:solidFill>
                <a:latin typeface="Alfa Slab One"/>
                <a:sym typeface="Alfa Slab One"/>
              </a:rPr>
              <a:t>marketing</a:t>
            </a:r>
            <a:endParaRPr lang="ru-RU" sz="3000" kern="0" cap="none" dirty="0">
              <a:ln>
                <a:noFill/>
              </a:ln>
              <a:solidFill>
                <a:srgbClr val="FF5722"/>
              </a:solidFill>
              <a:sym typeface="Alfa Slab One"/>
            </a:endParaRPr>
          </a:p>
        </p:txBody>
      </p:sp>
    </p:spTree>
    <p:extLst>
      <p:ext uri="{BB962C8B-B14F-4D97-AF65-F5344CB8AC3E}">
        <p14:creationId xmlns:p14="http://schemas.microsoft.com/office/powerpoint/2010/main" val="3265757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F444-FCBD-B140-9C05-E443FA08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457201"/>
            <a:ext cx="4891820" cy="1092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ts val="3000"/>
            </a:pPr>
            <a:r>
              <a:rPr lang="en-US" sz="3000" kern="0" cap="none" dirty="0">
                <a:ln>
                  <a:noFill/>
                </a:ln>
                <a:solidFill>
                  <a:srgbClr val="FF5722"/>
                </a:solidFill>
                <a:latin typeface="Alfa Slab One"/>
                <a:sym typeface="Arial"/>
              </a:rPr>
              <a:t>Define Direct and Digital Marketing:</a:t>
            </a:r>
            <a:endParaRPr lang="ru-RU" sz="3000" kern="0" cap="none" dirty="0">
              <a:ln>
                <a:noFill/>
              </a:ln>
              <a:solidFill>
                <a:srgbClr val="FF5722"/>
              </a:solidFill>
              <a:sym typeface="Arial"/>
            </a:endParaRP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FEF753B-CA1B-4178-80F5-095B7FEA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6424201" y="2929197"/>
            <a:ext cx="2729951" cy="2372467"/>
            <a:chOff x="5281603" y="104899"/>
            <a:chExt cx="6910397" cy="6005491"/>
          </a:xfrm>
        </p:grpSpPr>
        <p:sp>
          <p:nvSpPr>
            <p:cNvPr id="180" name="Freeform 98">
              <a:extLst>
                <a:ext uri="{FF2B5EF4-FFF2-40B4-BE49-F238E27FC236}">
                  <a16:creationId xmlns:a16="http://schemas.microsoft.com/office/drawing/2014/main" id="{86C68ECC-F0A0-411E-A303-6DC0707A3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6A21E140-4ECB-4C42-BDC7-F4351513D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2940CFC5-AC4C-4746-A3B9-3DD434FF6D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6EC95677-9C92-4D0D-91D4-E07380F250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097602B2-71E1-4395-9C47-DE48B712A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FC50570-F1A9-4DB3-A64D-3A21A5888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88E4F209-3FDA-4C17-A86D-59990132F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950C402-F8DC-4C99-90A8-CD67BDEC6C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76483FEF-FBDD-456C-AD52-B6D166FB1C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DA316CA5-D470-4E6D-A6E8-D35DB7725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8BFA4937-71AA-4400-8DCD-20E5DF0501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768FA0D4-7119-47B3-8329-0978770774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62C433AC-8114-47CC-9467-FCB5FE9807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BF9CB489-BA36-4004-A019-75FBA23CCB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B4C060E4-E790-4A31-B683-EA834FCF4E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13F00D2A-400F-4678-BB33-16B61650F4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46AABFD4-3727-4DF4-933A-C0A090248A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6CC40A87-D067-41BF-B368-A197EC0D9D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E116F92B-7098-4139-AC77-75B4CE3323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CFDF485C-38E7-4C0D-A2A7-3F1DE3B918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BF6DBD12-21A0-4F07-953F-D3B3486C1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554F4E42-5B16-41F4-8FF4-2EB134C1FE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6F4CC20F-EBF6-4AFE-9A4F-68ACC7513B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FA745DE2-9816-4D5B-BB41-BE1874612F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D5B5D721-5554-457C-BE2F-BCA2505CAD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BAFF390C-48FB-4FA5-998E-6DDDF9D2B4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F4B2E647-1CF4-4AF8-9AF5-8EAB6D6E88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46DA8C50-AA32-47D8-8DCB-DE9624E60E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51ED6412-8EBC-4680-B7D2-65A4F73BBB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2983F033-A214-4959-956E-4B50B7AC66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A77F30C3-5A8C-4BEB-95C1-A7B9C0961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99A432F5-9A86-437C-8108-7945FA72EC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4F8B1465-BA18-4D1C-ADED-D4BAA7638A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45DD7842-E27E-4461-B9C8-63AD2F0C44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3C45934F-49A5-4EDB-A9A3-5540D74AB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EEF9B0E3-0DC0-4D03-A02B-8F62D905F4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2B1998C4-BF81-4332-A399-AD43467F6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44CFAF52-7684-46F2-8DFD-70A7F36DB0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93EFB5D1-BDF7-40B6-BBEA-D489CE79F1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B5A98777-A259-461F-A9B2-21DFC45C17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0F795195-D966-482A-8D47-6265C00F6D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6E881E12-FFE1-441E-B36B-804289472B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61DBEB97-C3B3-4646-9760-227E20B155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0BA17FBA-A611-4CA2-9CDC-E073B889C4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1B66F6D2-50DA-4E7A-8583-E9159CD96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DD181CC7-8652-404A-B5C7-58004FD15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75706D69-47CD-47E3-83C9-EDB4EAF58C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2ADC21AA-CD21-436C-A9D7-DC4167E500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4702CCCC-772F-4AF1-8201-73C2537110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62AAD2B7-288B-42CF-804B-E33B84D747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D51CCD7B-95EB-4EE4-BAED-4308C80BF3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F92C4B5C-D0FB-4C0A-B5FA-2C7DDF7625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64D2931E-A280-496D-99C1-5C2A820CB4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ED33CBE3-55B1-43CF-96B9-2E994EBCEA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16C6D563-A48C-4E6B-AE46-2CCE38A660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AD0ABECB-C92E-4F76-89A6-1334939CDF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8C258514-FFA8-4DE3-9B25-D55705AC3B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C2B9E312-EEBF-4783-B25E-D7DD0D6E71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7CB21139-A4D5-4D0F-9AD0-868FFC4240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E72FF9AC-BC86-42FD-8DF7-72429C958C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23D09EAB-27F8-4FAC-91C2-4942ABA740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0D82CB2-C309-4CCD-9FB1-EF8F4407EC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3625D6FE-BC58-4E33-B4E9-282D5CB75E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2158CF66-DCD3-4627-9675-61B42A303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44ED85B9-D0C1-4222-B4BC-E81876EC38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1299F075-06C0-46B8-A3F7-1D7E8D6001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AEA87578-2C04-4651-A5BF-81D06050C9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12A8551E-D8EB-40F2-AD25-87484A17D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C1E0E32-3B75-404A-9165-5733782508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4A410333-16BA-443A-B24F-418ED7753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271589D1-7914-4EA7-B6B4-C1E7EA5FE6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E62A5ACA-F5D5-41F3-9549-06DB799C4D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EA254CA6-3565-4CD0-8BEB-C94A533C01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62203F9-E5BE-44F8-8D43-31EEF85E92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FC43FC58-4722-4D22-88C1-652EB16585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D4C87F1C-06F8-43CD-8920-F525A5504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F75BF2BA-0DFF-4812-986E-9F2286A9F4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7B79CBCB-DE00-4F16-A2FC-E54EF816BA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DEA1374B-AC49-4266-965E-1F9CD9E53B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325DE178-9F40-48D5-B0A9-4B0324742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29858C9E-401F-4216-8087-A25D1B588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5548055" y="-464143"/>
            <a:ext cx="3686293" cy="3203578"/>
            <a:chOff x="5281603" y="104899"/>
            <a:chExt cx="6910397" cy="6005491"/>
          </a:xfrm>
        </p:grpSpPr>
        <p:sp>
          <p:nvSpPr>
            <p:cNvPr id="262" name="Freeform 17">
              <a:extLst>
                <a:ext uri="{FF2B5EF4-FFF2-40B4-BE49-F238E27FC236}">
                  <a16:creationId xmlns:a16="http://schemas.microsoft.com/office/drawing/2014/main" id="{D963FBC5-E6AD-44F8-AF49-6F5B5BF9D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F1F68DE-2C0A-4FBF-8033-8DFBB75AE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1C147FEA-3E5D-4830-B91C-78418FE209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C91F075D-8726-4FD6-BE73-EDCD76073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0BDE3685-352D-4E32-9662-2C6C92E20F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10A2922F-AA86-4B02-80C4-409D71A0A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A23C72B0-E133-40CF-A094-E239AD994B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63F2DFC9-23E2-4429-911D-AA55B03405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E71590EC-7AA6-47B3-AFF5-6E9A1B8B1C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23C6AC81-5D5E-4224-B222-B731E90F1C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164FB43F-3082-49BF-A7C5-72A42773D4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C9F3EE03-5655-4428-86AC-F579E8F339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EF7335E6-5FFD-4206-9AF0-1791A88C9A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CE837EB7-EE63-4B6B-9334-1B8055AD9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4EE8D5FB-B44C-43C8-A4F4-D786090733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8847AA0E-6A2D-41F5-A9B5-3A2F3B8752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9E4D651B-C768-4CBE-B971-A3CA38D803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913496D3-4182-4D80-9A16-89DBB7408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088D4C91-F0F7-4549-B54A-CC855FD3A7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84885948-783E-4197-B942-2DDCD542E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2837E330-008B-45A6-98A5-CE7D6FBBE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DD807602-B947-4984-8017-D89F3B0AD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57AA37C4-9C24-41F1-98CA-BBD9BE1595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692CF8CD-056F-4556-939F-1EFF0FECEC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29F3FAC-18B2-4886-9A93-44B7AD01D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35B536E5-4149-49B5-8119-04FF4A5ACF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4A2B8B6A-D5D3-4DAA-AB4B-A1C1086B40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F8E4C672-BE9E-4026-992B-B2FE6C1361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AC36DA4E-F1E7-4B68-ADA1-4F132BDCF2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EB5D2532-6A77-4DE1-8BB0-37AA33FD9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BF234A36-BE57-450D-BDA2-AD70152CF5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D461473E-1290-4BD0-B4DF-3C95DCE0F6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50325318-A62D-4427-B613-AF5E076E3D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3F928DB9-6B46-43EF-A7CF-C4B9830CA5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BA011901-65F6-4D44-BD40-744878B6B2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E838496B-B788-4873-9E1C-9B4442984E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A15262F7-23A5-4A6B-BD2C-44CF82ECD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B5857A42-75EB-4FF2-AF41-2D612A687D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3FC449E1-9573-406B-A201-3E897E668A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71001847-954F-46EC-97E7-E38732517B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F3B040FD-D427-4F90-8CFC-D429522487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975C627A-78ED-4D2B-9F9E-26BE2C0A75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2523831A-B9F1-40EF-B113-873BEFA660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07483313-610C-403C-811D-EE70A78046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E1CE5A29-BB15-441C-B3CD-3D3EE2163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E476D005-3155-4DEF-88DE-068B497DED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2628975E-6165-407B-8A45-7F23746BCC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6A69F000-3171-47D5-8EFE-4F201716C0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60092325-1C07-4FBC-9C9C-42244C9B9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2A33CB00-75FF-4DFF-9D6A-CEF5EA2E26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139B85FF-580E-435C-8523-23A0352695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C53E7419-AF0F-4B69-88BF-853EDC328C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052C8AEF-9C9D-4737-BA0F-DBB3BF0C04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6ADDDBC2-F0DB-4038-98D0-B38749D8C0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E5F14C72-98E5-4A6C-BA03-5E105AA4D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9ACEF013-464E-44D2-9B83-863E69077E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3141F09F-05CE-4CE9-9F5A-861FBC31A8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7ED70A3C-4B21-4941-9F11-00A51A748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11927814-33EF-4FBA-95F7-4138C1C7CE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F4D2B900-3BAC-4EE3-AB6E-9F3212F4DC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FB00017B-AD65-4759-8A6A-B03C70E07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22C4A8E2-640F-4D30-99EC-A2D2B0FD6E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9492085E-DF05-4380-B8C2-93832478C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49750F82-33DB-42EE-B31F-CC5DE7EBA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60B9848F-8B4C-4440-9BF6-98A4F3F72C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E7AA0900-78F5-4163-807F-3DEE6DCBB1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0F627689-9632-474B-B3A8-EC1A82A36E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71C6CB03-F81D-48A2-BF05-98D4EF2CC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12FB4D2F-4789-48A1-A4AA-F318ED2BA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64B8907A-2A80-490C-AACF-678CA6DE19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A175CCF3-4796-4C76-A92E-B495335FB4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8CFC6D15-64F3-449C-8C0B-3FCB2976D2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008AA4A6-DD28-4235-AAE3-CC28DF834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3D393E8B-AAB8-4606-A4FA-815EDABDD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8BA7B770-7EB6-4AC1-B028-9C45DEE440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D87B822C-3951-4E65-A45D-7160FAC3FD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54B9CDF0-DC54-4868-B60A-6840FDE6A2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3706BEC8-029B-4E0F-A55F-A552E1DE26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25EBA5EB-4807-4E96-BA08-B6B74AE040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5548885E-CABE-42B5-B06A-1E6B9B198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0" name="TextBox 169">
            <a:extLst>
              <a:ext uri="{FF2B5EF4-FFF2-40B4-BE49-F238E27FC236}">
                <a16:creationId xmlns:a16="http://schemas.microsoft.com/office/drawing/2014/main" id="{AF56FD0C-CEA8-4C00-BD4B-B96156508279}"/>
              </a:ext>
            </a:extLst>
          </p:cNvPr>
          <p:cNvSpPr txBox="1"/>
          <p:nvPr/>
        </p:nvSpPr>
        <p:spPr>
          <a:xfrm>
            <a:off x="884770" y="1535606"/>
            <a:ext cx="3495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Engaging directly with targeted customers to obtain </a:t>
            </a:r>
            <a:r>
              <a:rPr lang="en-US" sz="18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immediate response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build </a:t>
            </a:r>
            <a:r>
              <a:rPr lang="en-US" sz="18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 lasting relationship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893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romanUcPeriod"/>
            </a:pP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romanUcPeriod"/>
            </a:pP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Promotion Mix tools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lphaUcPeriod"/>
            </a:pPr>
            <a:r>
              <a:rPr lang="en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Advertising</a:t>
            </a:r>
            <a:endParaRPr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lphaUcPeriod"/>
            </a:pPr>
            <a:r>
              <a:rPr lang="en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Relation</a:t>
            </a:r>
            <a:endParaRPr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lphaUcPeriod"/>
            </a:pPr>
            <a:r>
              <a:rPr lang="en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Personal Selling</a:t>
            </a:r>
            <a:endParaRPr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lphaUcPeriod"/>
            </a:pPr>
            <a:r>
              <a:rPr lang="en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Sales Promotion</a:t>
            </a:r>
            <a:endParaRPr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AutoNum type="alphaUcPeriod"/>
            </a:pPr>
            <a:r>
              <a:rPr lang="en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 and Digital marketing</a:t>
            </a:r>
            <a:endParaRPr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romanUcPeriod"/>
            </a:pP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romanUcPeriod"/>
            </a:pP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46736" t="52442" r="3734"/>
          <a:stretch/>
        </p:blipFill>
        <p:spPr>
          <a:xfrm>
            <a:off x="4052298" y="1347550"/>
            <a:ext cx="5091700" cy="208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1D2E80-B069-4EA0-85BA-8451D6627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69" y="0"/>
            <a:ext cx="8145556" cy="602727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ts val="3000"/>
            </a:pPr>
            <a:r>
              <a:rPr lang="en-US" sz="3000" kern="0" cap="none" dirty="0">
                <a:ln>
                  <a:noFill/>
                </a:ln>
                <a:solidFill>
                  <a:srgbClr val="FF5722"/>
                </a:solidFill>
                <a:latin typeface="Alfa Slab One"/>
                <a:sym typeface="Arial"/>
              </a:rPr>
              <a:t>Forms of direct and digital marketing</a:t>
            </a:r>
            <a:endParaRPr lang="ru-RU" sz="3000" kern="0" cap="none" dirty="0">
              <a:ln>
                <a:noFill/>
              </a:ln>
              <a:solidFill>
                <a:srgbClr val="FF5722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045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5EDECB-7541-4295-9C30-AF1A6F9B0274}"/>
              </a:ext>
            </a:extLst>
          </p:cNvPr>
          <p:cNvSpPr/>
          <p:nvPr/>
        </p:nvSpPr>
        <p:spPr>
          <a:xfrm>
            <a:off x="371139" y="798755"/>
            <a:ext cx="2485017" cy="18637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5875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81DA3E2F-CB91-46AB-8B30-A58C9D1B5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7"/>
          <a:stretch/>
        </p:blipFill>
        <p:spPr>
          <a:xfrm>
            <a:off x="6719098" y="846250"/>
            <a:ext cx="1843201" cy="37552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A3AE5D-25F4-4E9A-8D1A-7268FCE9C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82"/>
          <a:stretch/>
        </p:blipFill>
        <p:spPr>
          <a:xfrm>
            <a:off x="4245500" y="846250"/>
            <a:ext cx="1840814" cy="37552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4" name="Content Placeholder 46">
            <a:extLst>
              <a:ext uri="{FF2B5EF4-FFF2-40B4-BE49-F238E27FC236}">
                <a16:creationId xmlns:a16="http://schemas.microsoft.com/office/drawing/2014/main" id="{E92DD24D-0916-40B9-B357-01A10AC7E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96" y="846251"/>
            <a:ext cx="2804920" cy="375523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62F67A3-F738-49C5-A12E-FC03705569E0}"/>
              </a:ext>
            </a:extLst>
          </p:cNvPr>
          <p:cNvSpPr txBox="1"/>
          <p:nvPr/>
        </p:nvSpPr>
        <p:spPr>
          <a:xfrm>
            <a:off x="1148906" y="429134"/>
            <a:ext cx="212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Face-to-face selling</a:t>
            </a:r>
          </a:p>
          <a:p>
            <a:pPr defTabSz="342900">
              <a:buClrTx/>
            </a:pPr>
            <a:endParaRPr lang="en-US" sz="18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AF688F1-4DD8-4E1C-97EA-DABBCD385783}"/>
              </a:ext>
            </a:extLst>
          </p:cNvPr>
          <p:cNvSpPr txBox="1"/>
          <p:nvPr/>
        </p:nvSpPr>
        <p:spPr>
          <a:xfrm>
            <a:off x="4572000" y="485825"/>
            <a:ext cx="131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Catalog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0FFF99-F4F3-4528-A6E2-01617EA64B01}"/>
              </a:ext>
            </a:extLst>
          </p:cNvPr>
          <p:cNvSpPr txBox="1"/>
          <p:nvPr/>
        </p:nvSpPr>
        <p:spPr>
          <a:xfrm>
            <a:off x="6411047" y="443024"/>
            <a:ext cx="24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Direct Mail Marketing</a:t>
            </a:r>
          </a:p>
        </p:txBody>
      </p:sp>
    </p:spTree>
    <p:extLst>
      <p:ext uri="{BB962C8B-B14F-4D97-AF65-F5344CB8AC3E}">
        <p14:creationId xmlns:p14="http://schemas.microsoft.com/office/powerpoint/2010/main" val="274106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FBFF3F-D86C-4B5E-8CD7-E7B2A4EA3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56"/>
          <a:stretch/>
        </p:blipFill>
        <p:spPr>
          <a:xfrm>
            <a:off x="6541888" y="899214"/>
            <a:ext cx="2032052" cy="4028172"/>
          </a:xfrm>
          <a:noFill/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C8C38-2E1A-417D-9F21-625714CCF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55" r="1893" b="9254"/>
          <a:stretch/>
        </p:blipFill>
        <p:spPr>
          <a:xfrm>
            <a:off x="232149" y="1215599"/>
            <a:ext cx="5625193" cy="3194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678126-1A2F-4F77-8228-12EF7C6BAEE5}"/>
              </a:ext>
            </a:extLst>
          </p:cNvPr>
          <p:cNvSpPr/>
          <p:nvPr/>
        </p:nvSpPr>
        <p:spPr>
          <a:xfrm>
            <a:off x="5094465" y="3787012"/>
            <a:ext cx="291609" cy="1886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560ED1-9FA5-45A7-8D21-2FC37E431CEA}"/>
              </a:ext>
            </a:extLst>
          </p:cNvPr>
          <p:cNvSpPr/>
          <p:nvPr/>
        </p:nvSpPr>
        <p:spPr>
          <a:xfrm>
            <a:off x="6643807" y="2812730"/>
            <a:ext cx="387084" cy="21574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99FF1-3CCB-4877-BAAC-99334DFD4310}"/>
              </a:ext>
            </a:extLst>
          </p:cNvPr>
          <p:cNvSpPr txBox="1"/>
          <p:nvPr/>
        </p:nvSpPr>
        <p:spPr>
          <a:xfrm>
            <a:off x="6253838" y="263516"/>
            <a:ext cx="280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Outbound Telemarketing</a:t>
            </a:r>
          </a:p>
          <a:p>
            <a:pPr defTabSz="342900">
              <a:buClrTx/>
            </a:pPr>
            <a:endParaRPr lang="en-US" sz="18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656B06-015A-418C-A894-B8D321577A29}"/>
              </a:ext>
            </a:extLst>
          </p:cNvPr>
          <p:cNvSpPr txBox="1"/>
          <p:nvPr/>
        </p:nvSpPr>
        <p:spPr>
          <a:xfrm>
            <a:off x="1401998" y="678172"/>
            <a:ext cx="280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Inbound Telemarketing</a:t>
            </a:r>
          </a:p>
          <a:p>
            <a:pPr defTabSz="342900">
              <a:buClrTx/>
            </a:pPr>
            <a:endParaRPr lang="en-US" sz="18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7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D2127-7F7C-493E-86AF-D3C69D9AE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1" b="9780"/>
          <a:stretch/>
        </p:blipFill>
        <p:spPr>
          <a:xfrm>
            <a:off x="1162874" y="902153"/>
            <a:ext cx="3776519" cy="33391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A8130-0E16-45DC-A869-14520DF05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558" y="902153"/>
            <a:ext cx="2581250" cy="33391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27729-B4AA-420F-A456-032735DE10A5}"/>
              </a:ext>
            </a:extLst>
          </p:cNvPr>
          <p:cNvSpPr txBox="1"/>
          <p:nvPr/>
        </p:nvSpPr>
        <p:spPr>
          <a:xfrm>
            <a:off x="1540791" y="429134"/>
            <a:ext cx="31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Direct-response TV marketing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C85FE-C319-434A-A304-2E5DEDCD7790}"/>
              </a:ext>
            </a:extLst>
          </p:cNvPr>
          <p:cNvSpPr txBox="1"/>
          <p:nvPr/>
        </p:nvSpPr>
        <p:spPr>
          <a:xfrm>
            <a:off x="5738832" y="429133"/>
            <a:ext cx="212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Kiosk marketing</a:t>
            </a:r>
          </a:p>
        </p:txBody>
      </p:sp>
    </p:spTree>
    <p:extLst>
      <p:ext uri="{BB962C8B-B14F-4D97-AF65-F5344CB8AC3E}">
        <p14:creationId xmlns:p14="http://schemas.microsoft.com/office/powerpoint/2010/main" val="351974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99C71D-1D3B-4F88-B825-348AB944AE55}"/>
              </a:ext>
            </a:extLst>
          </p:cNvPr>
          <p:cNvSpPr txBox="1"/>
          <p:nvPr/>
        </p:nvSpPr>
        <p:spPr>
          <a:xfrm>
            <a:off x="585569" y="293171"/>
            <a:ext cx="31863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2700" b="1" kern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Digital Marketing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0AAC34-34DB-42FC-8F60-13CD9EC51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812" y="908548"/>
            <a:ext cx="4891820" cy="1590761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Online marketing</a:t>
            </a:r>
            <a:b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social media marketing</a:t>
            </a:r>
            <a:b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Mobile marketing</a:t>
            </a:r>
            <a:b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2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BC1743-9385-4EF0-9460-CBD2FEDF9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46"/>
          <a:stretch/>
        </p:blipFill>
        <p:spPr>
          <a:xfrm>
            <a:off x="405494" y="824593"/>
            <a:ext cx="4878135" cy="2473778"/>
          </a:xfr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440199-E79E-46E0-990E-F3CF72C16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46"/>
          <a:stretch/>
        </p:blipFill>
        <p:spPr>
          <a:xfrm>
            <a:off x="3992233" y="2571750"/>
            <a:ext cx="4746274" cy="2326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6D39B7-FAE2-4A36-BF1E-8947A92DAB6C}"/>
              </a:ext>
            </a:extLst>
          </p:cNvPr>
          <p:cNvSpPr txBox="1"/>
          <p:nvPr/>
        </p:nvSpPr>
        <p:spPr>
          <a:xfrm>
            <a:off x="353327" y="461790"/>
            <a:ext cx="31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rgbClr val="4660F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Company’s Website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DCCDF-04AA-4A17-9C7B-EF2C48D16556}"/>
              </a:ext>
            </a:extLst>
          </p:cNvPr>
          <p:cNvSpPr txBox="1"/>
          <p:nvPr/>
        </p:nvSpPr>
        <p:spPr>
          <a:xfrm>
            <a:off x="5675514" y="2146037"/>
            <a:ext cx="31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rgbClr val="4660F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Branded Community Website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DF8A29-39F0-40F5-A459-2DFC6CD9E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851" y="5533"/>
            <a:ext cx="2510277" cy="463199"/>
          </a:xfrm>
        </p:spPr>
        <p:txBody>
          <a:bodyPr>
            <a:normAutofit/>
          </a:bodyPr>
          <a:lstStyle/>
          <a:p>
            <a:r>
              <a:rPr lang="en-US" sz="165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marketing</a:t>
            </a:r>
            <a:endParaRPr lang="ru-RU" sz="165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2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3E79A4-3D92-45E7-8CA3-6C19146C3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08"/>
          <a:stretch/>
        </p:blipFill>
        <p:spPr>
          <a:xfrm>
            <a:off x="272162" y="2057396"/>
            <a:ext cx="5704096" cy="2804021"/>
          </a:xfrm>
          <a:ln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ACF7BE-FF90-4F7B-A1F2-DB4B9E483CAE}"/>
              </a:ext>
            </a:extLst>
          </p:cNvPr>
          <p:cNvSpPr/>
          <p:nvPr/>
        </p:nvSpPr>
        <p:spPr>
          <a:xfrm>
            <a:off x="498022" y="2253340"/>
            <a:ext cx="669472" cy="21635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31C0CE-8C03-45B4-8B0D-889E661DB723}"/>
              </a:ext>
            </a:extLst>
          </p:cNvPr>
          <p:cNvSpPr/>
          <p:nvPr/>
        </p:nvSpPr>
        <p:spPr>
          <a:xfrm>
            <a:off x="4963887" y="2253340"/>
            <a:ext cx="669472" cy="21635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F27B41-2B40-43A6-A605-8408FF22B299}"/>
              </a:ext>
            </a:extLst>
          </p:cNvPr>
          <p:cNvSpPr/>
          <p:nvPr/>
        </p:nvSpPr>
        <p:spPr>
          <a:xfrm>
            <a:off x="1312222" y="2286110"/>
            <a:ext cx="3547753" cy="96316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81ED61-3E32-4AF6-96B3-E67ECD1EC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8" r="3054"/>
          <a:stretch/>
        </p:blipFill>
        <p:spPr>
          <a:xfrm>
            <a:off x="3772863" y="567014"/>
            <a:ext cx="4994616" cy="25491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37820B-75CC-4902-B99E-0B95A18056B5}"/>
              </a:ext>
            </a:extLst>
          </p:cNvPr>
          <p:cNvSpPr/>
          <p:nvPr/>
        </p:nvSpPr>
        <p:spPr>
          <a:xfrm>
            <a:off x="4451072" y="1968840"/>
            <a:ext cx="2101090" cy="24162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ACEDB6-937C-4919-A092-68C11E03467A}"/>
              </a:ext>
            </a:extLst>
          </p:cNvPr>
          <p:cNvSpPr/>
          <p:nvPr/>
        </p:nvSpPr>
        <p:spPr>
          <a:xfrm>
            <a:off x="4464722" y="613568"/>
            <a:ext cx="457258" cy="24162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97D637-41D7-4DB1-AA6B-11C1EF2A80C7}"/>
              </a:ext>
            </a:extLst>
          </p:cNvPr>
          <p:cNvSpPr txBox="1"/>
          <p:nvPr/>
        </p:nvSpPr>
        <p:spPr>
          <a:xfrm>
            <a:off x="181876" y="1673322"/>
            <a:ext cx="31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rgbClr val="4660F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Online Display Ads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89EE51-0D70-4E5E-9616-0156B0F0ECC1}"/>
              </a:ext>
            </a:extLst>
          </p:cNvPr>
          <p:cNvSpPr txBox="1"/>
          <p:nvPr/>
        </p:nvSpPr>
        <p:spPr>
          <a:xfrm>
            <a:off x="6794948" y="220765"/>
            <a:ext cx="31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rgbClr val="4660F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Search Related Ads</a:t>
            </a:r>
          </a:p>
        </p:txBody>
      </p:sp>
    </p:spTree>
    <p:extLst>
      <p:ext uri="{BB962C8B-B14F-4D97-AF65-F5344CB8AC3E}">
        <p14:creationId xmlns:p14="http://schemas.microsoft.com/office/powerpoint/2010/main" val="307950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4" grpId="0" animBg="1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ECE5F-1093-4A18-8440-3D1978218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64"/>
          <a:stretch/>
        </p:blipFill>
        <p:spPr>
          <a:xfrm>
            <a:off x="524830" y="499298"/>
            <a:ext cx="2001428" cy="39770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65CE7-C417-4966-97AA-3D422F0D2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810" y="359229"/>
            <a:ext cx="4774267" cy="22938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C867A-3467-4634-973B-52FFD5032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42" r="2710"/>
          <a:stretch/>
        </p:blipFill>
        <p:spPr>
          <a:xfrm>
            <a:off x="2702777" y="2158948"/>
            <a:ext cx="4798534" cy="23885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E11CC6-B642-4021-81B2-EE8DA24D8C85}"/>
              </a:ext>
            </a:extLst>
          </p:cNvPr>
          <p:cNvSpPr txBox="1"/>
          <p:nvPr/>
        </p:nvSpPr>
        <p:spPr>
          <a:xfrm>
            <a:off x="467626" y="153049"/>
            <a:ext cx="31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rgbClr val="4660F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 Marketing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C2B64-558A-4671-9A49-731EFAE1BDEC}"/>
              </a:ext>
            </a:extLst>
          </p:cNvPr>
          <p:cNvSpPr txBox="1"/>
          <p:nvPr/>
        </p:nvSpPr>
        <p:spPr>
          <a:xfrm>
            <a:off x="7309298" y="-23217"/>
            <a:ext cx="31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rgbClr val="4660F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Viral Marketing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814A1-D79C-4AAA-96DF-1682DDCE8B4B}"/>
              </a:ext>
            </a:extLst>
          </p:cNvPr>
          <p:cNvSpPr txBox="1"/>
          <p:nvPr/>
        </p:nvSpPr>
        <p:spPr>
          <a:xfrm>
            <a:off x="2607644" y="1812700"/>
            <a:ext cx="31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rgbClr val="4660F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Blog</a:t>
            </a:r>
          </a:p>
        </p:txBody>
      </p:sp>
    </p:spTree>
    <p:extLst>
      <p:ext uri="{BB962C8B-B14F-4D97-AF65-F5344CB8AC3E}">
        <p14:creationId xmlns:p14="http://schemas.microsoft.com/office/powerpoint/2010/main" val="255479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0A9391F-2408-4611-A6B3-6924B5A6F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78"/>
          <a:stretch/>
        </p:blipFill>
        <p:spPr>
          <a:xfrm>
            <a:off x="3609237" y="547007"/>
            <a:ext cx="1925527" cy="3836153"/>
          </a:xfr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66BB59-C97A-4AB4-988B-2BD54317C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8"/>
          <a:stretch/>
        </p:blipFill>
        <p:spPr>
          <a:xfrm>
            <a:off x="1875550" y="1140316"/>
            <a:ext cx="1534478" cy="3066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53EB73-509A-4989-B477-343CAA380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8"/>
          <a:stretch/>
        </p:blipFill>
        <p:spPr>
          <a:xfrm>
            <a:off x="5672983" y="1140316"/>
            <a:ext cx="1534478" cy="30669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D78134-0594-4974-98B9-6352921977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99"/>
          <a:stretch/>
        </p:blipFill>
        <p:spPr>
          <a:xfrm>
            <a:off x="7345681" y="1631043"/>
            <a:ext cx="1534478" cy="31043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9375-75BC-4229-BDBE-540F9042A6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68"/>
          <a:stretch/>
        </p:blipFill>
        <p:spPr>
          <a:xfrm>
            <a:off x="141863" y="1668377"/>
            <a:ext cx="1534478" cy="30669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39D0EA6A-A97F-4CD2-A5A3-AA4E7DFF9D3A}"/>
              </a:ext>
            </a:extLst>
          </p:cNvPr>
          <p:cNvSpPr/>
          <p:nvPr/>
        </p:nvSpPr>
        <p:spPr>
          <a:xfrm>
            <a:off x="7980607" y="1066170"/>
            <a:ext cx="396938" cy="423128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endParaRPr lang="ko-KR" altLang="en-US" sz="1350" kern="1200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1937B781-A056-4F9F-AEC0-CD18A725A4B0}"/>
              </a:ext>
            </a:extLst>
          </p:cNvPr>
          <p:cNvSpPr>
            <a:spLocks noChangeAspect="1"/>
          </p:cNvSpPr>
          <p:nvPr/>
        </p:nvSpPr>
        <p:spPr>
          <a:xfrm>
            <a:off x="4439686" y="99684"/>
            <a:ext cx="377242" cy="377242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466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endParaRPr lang="ko-KR" altLang="en-US" sz="1350" kern="1200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357E3F01-B1A3-4212-9141-339536E8A2A5}"/>
              </a:ext>
            </a:extLst>
          </p:cNvPr>
          <p:cNvSpPr/>
          <p:nvPr/>
        </p:nvSpPr>
        <p:spPr>
          <a:xfrm>
            <a:off x="766455" y="1140316"/>
            <a:ext cx="335949" cy="348982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25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endParaRPr lang="ko-KR" altLang="en-US" sz="1350" kern="1200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C88337-5652-4524-92F6-AF80E5CF5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2354" y="671600"/>
            <a:ext cx="342900" cy="342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192B68-1962-447A-96B2-69EB73C43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109" y="718457"/>
            <a:ext cx="347712" cy="34771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3EA0CC4-9BC9-4006-956D-7F2D13353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200400" cy="463199"/>
          </a:xfrm>
        </p:spPr>
        <p:txBody>
          <a:bodyPr>
            <a:normAutofit/>
          </a:bodyPr>
          <a:lstStyle/>
          <a:p>
            <a:r>
              <a:rPr lang="en-US" sz="165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marketing</a:t>
            </a:r>
            <a:endParaRPr lang="ru-RU" sz="165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Google Shape;72;p15"/>
          <p:cNvCxnSpPr>
            <a:endCxn id="73" idx="6"/>
          </p:cNvCxnSpPr>
          <p:nvPr/>
        </p:nvCxnSpPr>
        <p:spPr>
          <a:xfrm>
            <a:off x="758540" y="1636950"/>
            <a:ext cx="5982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romanUcPeriod"/>
            </a:pPr>
            <a:r>
              <a:rPr lang="en"/>
              <a:t>Introduction</a:t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725975" y="1197270"/>
            <a:ext cx="875700" cy="879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726000" y="1309397"/>
            <a:ext cx="87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Product</a:t>
            </a:r>
            <a:endParaRPr sz="12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2072378" y="1138855"/>
            <a:ext cx="875700" cy="879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1920482" y="1385506"/>
            <a:ext cx="12282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Price</a:t>
            </a:r>
            <a:endParaRPr sz="12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3467444" y="1197279"/>
            <a:ext cx="875700" cy="879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3288575" y="1385500"/>
            <a:ext cx="12282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Placement</a:t>
            </a:r>
            <a:endParaRPr sz="12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5086340" y="806550"/>
            <a:ext cx="1654200" cy="166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5143499" y="1385600"/>
            <a:ext cx="15573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Promotion</a:t>
            </a:r>
            <a:endParaRPr sz="1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82" name="Google Shape;82;p15"/>
          <p:cNvCxnSpPr>
            <a:cxnSpLocks/>
            <a:stCxn id="81" idx="3"/>
            <a:endCxn id="83" idx="0"/>
          </p:cNvCxnSpPr>
          <p:nvPr/>
        </p:nvCxnSpPr>
        <p:spPr>
          <a:xfrm>
            <a:off x="6700799" y="1586600"/>
            <a:ext cx="658876" cy="126035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" name="Google Shape;83;p15"/>
          <p:cNvSpPr txBox="1"/>
          <p:nvPr/>
        </p:nvSpPr>
        <p:spPr>
          <a:xfrm>
            <a:off x="5877825" y="2846950"/>
            <a:ext cx="2963700" cy="1660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Tools: </a:t>
            </a:r>
            <a:endParaRPr sz="1800" b="1" dirty="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Advertising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Public Relation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Personal Selling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Sales Promotion 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Direct &amp; Digital marketing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177975" y="2739850"/>
            <a:ext cx="4479300" cy="2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Definition:</a:t>
            </a:r>
            <a:endParaRPr sz="1800" b="1" dirty="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↳ Not a </a:t>
            </a:r>
            <a:r>
              <a:rPr lang="en" sz="1800" b="1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single</a:t>
            </a:r>
            <a:r>
              <a:rPr lang="en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tool but a </a:t>
            </a:r>
            <a:r>
              <a:rPr lang="en" sz="1800" b="1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mix of several </a:t>
            </a:r>
            <a:r>
              <a:rPr lang="en" sz="1600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ools used for : 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-"/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Engage customers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-"/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Persuasively communicate customer value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-"/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Build customer relationship.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5" name="Google Shape;85;p15"/>
          <p:cNvCxnSpPr>
            <a:stCxn id="73" idx="3"/>
            <a:endCxn id="84" idx="0"/>
          </p:cNvCxnSpPr>
          <p:nvPr/>
        </p:nvCxnSpPr>
        <p:spPr>
          <a:xfrm rot="5400000">
            <a:off x="3615292" y="1026531"/>
            <a:ext cx="515700" cy="2910900"/>
          </a:xfrm>
          <a:prstGeom prst="bentConnector3">
            <a:avLst>
              <a:gd name="adj1" fmla="val 7358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89796-4640-4520-BA02-130DDA7A1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1"/>
          <a:stretch/>
        </p:blipFill>
        <p:spPr>
          <a:xfrm>
            <a:off x="6915793" y="1027211"/>
            <a:ext cx="2042390" cy="4070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679E7E-1547-446F-8729-72FB51ABA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1"/>
          <a:stretch/>
        </p:blipFill>
        <p:spPr>
          <a:xfrm>
            <a:off x="185817" y="322068"/>
            <a:ext cx="2042390" cy="40701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308EC8-8B4D-47E0-9A36-530029A1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51"/>
          <a:stretch/>
        </p:blipFill>
        <p:spPr>
          <a:xfrm>
            <a:off x="906753" y="495675"/>
            <a:ext cx="2042390" cy="40701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9EE260-1AA3-4F9B-A7E7-86900F9362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51"/>
          <a:stretch/>
        </p:blipFill>
        <p:spPr>
          <a:xfrm>
            <a:off x="1927948" y="757308"/>
            <a:ext cx="2042390" cy="40701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D20177-1EE8-4955-A3AB-26F120D78D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12"/>
          <a:stretch/>
        </p:blipFill>
        <p:spPr>
          <a:xfrm>
            <a:off x="2949142" y="1002825"/>
            <a:ext cx="2042390" cy="408625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031F4-6F37-48D5-B171-400A8CBB294E}"/>
              </a:ext>
            </a:extLst>
          </p:cNvPr>
          <p:cNvSpPr txBox="1"/>
          <p:nvPr/>
        </p:nvSpPr>
        <p:spPr>
          <a:xfrm>
            <a:off x="7216052" y="649496"/>
            <a:ext cx="31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rgbClr val="4660F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Direct SMS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51A657-509A-4BA2-820B-5C23E5118B39}"/>
              </a:ext>
            </a:extLst>
          </p:cNvPr>
          <p:cNvSpPr txBox="1">
            <a:spLocks/>
          </p:cNvSpPr>
          <p:nvPr/>
        </p:nvSpPr>
        <p:spPr>
          <a:xfrm>
            <a:off x="3778851" y="5533"/>
            <a:ext cx="2510277" cy="463199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</a:pPr>
            <a:r>
              <a:rPr lang="en-US" sz="165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 marketing</a:t>
            </a:r>
            <a:endParaRPr lang="ru-RU" sz="165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26A0DB-773F-4285-A38D-EA30352AA61B}"/>
              </a:ext>
            </a:extLst>
          </p:cNvPr>
          <p:cNvSpPr txBox="1"/>
          <p:nvPr/>
        </p:nvSpPr>
        <p:spPr>
          <a:xfrm>
            <a:off x="545490" y="-43127"/>
            <a:ext cx="146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ctr">
              <a:buClrTx/>
            </a:pPr>
            <a:r>
              <a:rPr lang="en-US" sz="1800" b="1" kern="1200" dirty="0">
                <a:solidFill>
                  <a:srgbClr val="4660F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71928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58DBA1-10BA-4884-99ED-E85C226E6BE7}"/>
              </a:ext>
            </a:extLst>
          </p:cNvPr>
          <p:cNvSpPr/>
          <p:nvPr/>
        </p:nvSpPr>
        <p:spPr>
          <a:xfrm>
            <a:off x="502920" y="167640"/>
            <a:ext cx="2766060" cy="1798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67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E00E-5277-A542-B031-74B8C4F1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5400"/>
            <a:ext cx="9144000" cy="572700"/>
          </a:xfrm>
        </p:spPr>
        <p:txBody>
          <a:bodyPr/>
          <a:lstStyle/>
          <a:p>
            <a:pPr algn="ctr"/>
            <a:r>
              <a:rPr lang="en-KH" sz="36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534974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1559E9-061C-454E-8201-220283E5A4AB}"/>
              </a:ext>
            </a:extLst>
          </p:cNvPr>
          <p:cNvSpPr txBox="1"/>
          <p:nvPr/>
        </p:nvSpPr>
        <p:spPr>
          <a:xfrm>
            <a:off x="1219200" y="1287780"/>
            <a:ext cx="61798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Philip T. Kotler and Gary Armstrong. </a:t>
            </a:r>
            <a:r>
              <a:rPr lang="en-US" i="1" dirty="0"/>
              <a:t>Principles of Marketing 16th Edition</a:t>
            </a:r>
            <a:r>
              <a:rPr lang="en-US" dirty="0"/>
              <a:t>. Pearson Higher Education, 2015.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“Promotional Mix.” </a:t>
            </a:r>
            <a:r>
              <a:rPr lang="en-US" i="1" dirty="0"/>
              <a:t>Wikipedia</a:t>
            </a:r>
            <a:r>
              <a:rPr lang="en-US" dirty="0"/>
              <a:t>, Wikimedia Foundation, 19 Mar. 2020, en.wikipedia.org/wiki/</a:t>
            </a:r>
            <a:r>
              <a:rPr lang="en-US" dirty="0" err="1"/>
              <a:t>Promotional_mix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2BBCA4-97A6-4C9B-9B13-46416609ACC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722"/>
              </a:buClr>
              <a:buSzPts val="3000"/>
              <a:buFont typeface="Alfa Slab One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5722"/>
                </a:solidFill>
                <a:effectLst/>
                <a:uLnTx/>
                <a:uFillTx/>
                <a:latin typeface="Alfa Slab One"/>
                <a:sym typeface="Alfa Slab One"/>
              </a:rPr>
              <a:t>Reference</a:t>
            </a:r>
            <a:endParaRPr kumimoji="0" lang="en-KH" sz="3000" b="0" i="0" u="none" strike="noStrike" kern="0" cap="none" spc="0" normalizeH="0" baseline="0" noProof="0" dirty="0">
              <a:ln>
                <a:noFill/>
              </a:ln>
              <a:solidFill>
                <a:srgbClr val="FF5722"/>
              </a:solidFill>
              <a:effectLst/>
              <a:uLnTx/>
              <a:uFillTx/>
              <a:latin typeface="Alfa Slab One"/>
              <a:sym typeface="Alfa Slab One"/>
            </a:endParaRPr>
          </a:p>
        </p:txBody>
      </p:sp>
    </p:spTree>
    <p:extLst>
      <p:ext uri="{BB962C8B-B14F-4D97-AF65-F5344CB8AC3E}">
        <p14:creationId xmlns:p14="http://schemas.microsoft.com/office/powerpoint/2010/main" val="3968577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8A04A-3E86-C04E-965C-C0A9838AA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77" y="535927"/>
            <a:ext cx="4071646" cy="40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5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II. Promotion Mix tools</a:t>
            </a: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406600" y="977600"/>
            <a:ext cx="238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en" sz="2400" b="1" dirty="0"/>
              <a:t>Advertising</a:t>
            </a:r>
            <a:endParaRPr sz="2400"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b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b="1" dirty="0">
              <a:solidFill>
                <a:schemeClr val="accent4"/>
              </a:solidFill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3359400" y="977600"/>
            <a:ext cx="5472900" cy="14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 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any </a:t>
            </a:r>
            <a:r>
              <a:rPr lang="en" sz="18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paid 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form of non-personal presentation or promotion of ideas, goods, or services by an </a:t>
            </a:r>
            <a:r>
              <a:rPr lang="en" sz="18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identified sponsor </a:t>
            </a:r>
            <a:r>
              <a:rPr lang="en" sz="24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192450" y="2515550"/>
            <a:ext cx="33540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→ Advertising Objectives</a:t>
            </a:r>
            <a:endParaRPr sz="1800" b="1" dirty="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0" y="3380175"/>
            <a:ext cx="37389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Announce, suggest New products.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Explain the benefit of the  product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Communicate customer value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Build brand image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450" y="2580150"/>
            <a:ext cx="1506700" cy="22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913" y="2580138"/>
            <a:ext cx="1945874" cy="10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925" y="3837450"/>
            <a:ext cx="2159851" cy="10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192450" y="3109100"/>
            <a:ext cx="23004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accent3"/>
                </a:solidFill>
              </a:rPr>
              <a:t>Informative ads: </a:t>
            </a:r>
            <a:endParaRPr sz="2100" b="1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17"/>
          <p:cNvCxnSpPr/>
          <p:nvPr/>
        </p:nvCxnSpPr>
        <p:spPr>
          <a:xfrm>
            <a:off x="217037" y="1560608"/>
            <a:ext cx="2923366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" name="Google Shape;104;p17"/>
          <p:cNvCxnSpPr/>
          <p:nvPr/>
        </p:nvCxnSpPr>
        <p:spPr>
          <a:xfrm>
            <a:off x="4872494" y="1560608"/>
            <a:ext cx="3537273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17"/>
          <p:cNvSpPr txBox="1">
            <a:spLocks noGrp="1"/>
          </p:cNvSpPr>
          <p:nvPr>
            <p:ph type="body" idx="4294967295"/>
          </p:nvPr>
        </p:nvSpPr>
        <p:spPr>
          <a:xfrm>
            <a:off x="242450" y="108825"/>
            <a:ext cx="23004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accent3"/>
                </a:solidFill>
              </a:rPr>
              <a:t>Persuasive ads: </a:t>
            </a:r>
            <a:endParaRPr sz="2100" b="1" dirty="0">
              <a:solidFill>
                <a:schemeClr val="accent3"/>
              </a:solidFill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4294967295"/>
          </p:nvPr>
        </p:nvSpPr>
        <p:spPr>
          <a:xfrm>
            <a:off x="5198550" y="108825"/>
            <a:ext cx="39999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accent3"/>
                </a:solidFill>
              </a:rPr>
              <a:t>Reminder ads:</a:t>
            </a:r>
            <a:endParaRPr sz="2100" b="1" dirty="0">
              <a:solidFill>
                <a:schemeClr val="accent3"/>
              </a:solidFill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21050" y="476700"/>
            <a:ext cx="3528000" cy="10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Brand preference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Persuade customer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Change customer perception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Lead to comparative ads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394" y="2524123"/>
            <a:ext cx="1420964" cy="89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1394" y="1615557"/>
            <a:ext cx="1420965" cy="79986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4650700" y="518475"/>
            <a:ext cx="4109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Remind the needs of product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Remind customer where to buy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Keeping the brand in customer’s mind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3750" y="1613821"/>
            <a:ext cx="1677125" cy="180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6">
            <a:alphaModFix/>
          </a:blip>
          <a:srcRect l="50171" b="2610"/>
          <a:stretch/>
        </p:blipFill>
        <p:spPr>
          <a:xfrm>
            <a:off x="242450" y="1622821"/>
            <a:ext cx="1420964" cy="180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9250" y="1622843"/>
            <a:ext cx="1483296" cy="1800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2680007" y="3730973"/>
            <a:ext cx="33540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→ Selecting advertising Media</a:t>
            </a:r>
            <a:endParaRPr sz="1800" b="1" dirty="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2459848" y="4005447"/>
            <a:ext cx="4985604" cy="15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Determining these to achieve the ads objectives: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-"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Reach : % of people exposed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-"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Frequency: repetition times of exposure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-"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Impact: Qualitative value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" name="Google Shape;103;p17">
            <a:extLst>
              <a:ext uri="{FF2B5EF4-FFF2-40B4-BE49-F238E27FC236}">
                <a16:creationId xmlns:a16="http://schemas.microsoft.com/office/drawing/2014/main" id="{47411EFE-AD09-445E-B233-6BA1D2B3AE97}"/>
              </a:ext>
            </a:extLst>
          </p:cNvPr>
          <p:cNvCxnSpPr>
            <a:cxnSpLocks/>
          </p:cNvCxnSpPr>
          <p:nvPr/>
        </p:nvCxnSpPr>
        <p:spPr>
          <a:xfrm>
            <a:off x="2653225" y="3646593"/>
            <a:ext cx="3271436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A95D-567C-4480-ABD4-A544C9C5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EB19B-B713-4D1C-A5B3-61CF31AC4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243" y="1017725"/>
            <a:ext cx="5364156" cy="572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Public Relation? Is it effective for company?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0C844D-606D-F24D-9AFC-5F42BBFAB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5" y="2649477"/>
            <a:ext cx="4157017" cy="2305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A413F0-6AEA-F743-B430-209B3F17B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492" y="3069535"/>
            <a:ext cx="4764033" cy="194372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7841D7-0E3D-4A45-A213-C2563E9B80B4}"/>
              </a:ext>
            </a:extLst>
          </p:cNvPr>
          <p:cNvSpPr txBox="1">
            <a:spLocks/>
          </p:cNvSpPr>
          <p:nvPr/>
        </p:nvSpPr>
        <p:spPr>
          <a:xfrm>
            <a:off x="614342" y="1495643"/>
            <a:ext cx="8217958" cy="157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14300" indent="0">
              <a:buNone/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Relation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is the form of marketing used to promote product, service, and the company itself through the internet ……</a:t>
            </a:r>
          </a:p>
        </p:txBody>
      </p:sp>
    </p:spTree>
    <p:extLst>
      <p:ext uri="{BB962C8B-B14F-4D97-AF65-F5344CB8AC3E}">
        <p14:creationId xmlns:p14="http://schemas.microsoft.com/office/powerpoint/2010/main" val="3322825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321F5-A030-3D41-BC32-0612A214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H" dirty="0"/>
              <a:t>Public 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E9D30-0DE4-FA49-84F1-AC8EE8C1A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99" y="1336259"/>
            <a:ext cx="4998237" cy="916957"/>
          </a:xfrm>
        </p:spPr>
        <p:txBody>
          <a:bodyPr/>
          <a:lstStyle/>
          <a:p>
            <a:pPr marL="114300" indent="0">
              <a:buNone/>
            </a:pPr>
            <a:r>
              <a:rPr lang="en-KH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Public Relation department seem to spend small portion of the overall marketing budget…….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DFA38-D2F1-F947-AEE3-AE6D44BAE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936" y="1222565"/>
            <a:ext cx="3176337" cy="169339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B14B3A-D50C-EC46-A2A1-2FDF6A7F8157}"/>
              </a:ext>
            </a:extLst>
          </p:cNvPr>
          <p:cNvSpPr txBox="1">
            <a:spLocks/>
          </p:cNvSpPr>
          <p:nvPr/>
        </p:nvSpPr>
        <p:spPr>
          <a:xfrm>
            <a:off x="311699" y="2303725"/>
            <a:ext cx="5559711" cy="9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1430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PR seems to be a marketing stepchild where the company can use its limited and dispersed use.</a:t>
            </a:r>
            <a:endParaRPr lang="en-KH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E54234-E9E7-6246-A0AA-C3EE420A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63" y="3186215"/>
            <a:ext cx="3048000" cy="191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CB816-3D5F-2845-86AD-50147315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027" y="3242292"/>
            <a:ext cx="3176337" cy="18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8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2608-132E-A94A-A7B1-D6B62618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H" dirty="0"/>
              <a:t>Public 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5AA61-C91F-9847-B088-4CDE40220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031211"/>
            <a:ext cx="8520600" cy="572700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various type of public relation functions such as:</a:t>
            </a:r>
            <a:endParaRPr lang="en-KH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KH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0F39568-4005-1E4A-B524-E37A4DC5089B}"/>
              </a:ext>
            </a:extLst>
          </p:cNvPr>
          <p:cNvSpPr txBox="1">
            <a:spLocks/>
          </p:cNvSpPr>
          <p:nvPr/>
        </p:nvSpPr>
        <p:spPr>
          <a:xfrm>
            <a:off x="151279" y="145813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14300" indent="0">
              <a:buNone/>
            </a:pP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Press relations or press agency </a:t>
            </a:r>
            <a:endParaRPr lang="en-KH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FAEAE9-14D2-5F46-B879-EA55F048D4C7}"/>
              </a:ext>
            </a:extLst>
          </p:cNvPr>
          <p:cNvSpPr txBox="1">
            <a:spLocks/>
          </p:cNvSpPr>
          <p:nvPr/>
        </p:nvSpPr>
        <p:spPr>
          <a:xfrm>
            <a:off x="151279" y="202102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14300" indent="0">
              <a:buNone/>
            </a:pP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Product publicity</a:t>
            </a:r>
            <a:endParaRPr lang="en-KH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778320-276D-B94A-A7BC-69458500F8CE}"/>
              </a:ext>
            </a:extLst>
          </p:cNvPr>
          <p:cNvSpPr txBox="1">
            <a:spLocks/>
          </p:cNvSpPr>
          <p:nvPr/>
        </p:nvSpPr>
        <p:spPr>
          <a:xfrm>
            <a:off x="151279" y="259372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14300" indent="0">
              <a:buNone/>
            </a:pP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Public affairs</a:t>
            </a:r>
            <a:endParaRPr lang="en-KH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3CAC81-4AB0-B54A-8A63-1DECC02A9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4"/>
          <a:stretch/>
        </p:blipFill>
        <p:spPr>
          <a:xfrm>
            <a:off x="6047413" y="1458136"/>
            <a:ext cx="2784887" cy="17987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A5FA82-B98D-1D4C-8673-469F21839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02" y="3010841"/>
            <a:ext cx="2843545" cy="21326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F2C53A-5444-8A4B-A2F5-A0D8BAC67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6531">
            <a:off x="4733472" y="3371389"/>
            <a:ext cx="2627884" cy="172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1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2608-132E-A94A-A7B1-D6B62618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H" dirty="0"/>
              <a:t>Public 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5AA61-C91F-9847-B088-4CDE40220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031211"/>
            <a:ext cx="8520600" cy="572700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various type of public relation functions such as:</a:t>
            </a:r>
            <a:endParaRPr lang="en-KH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KH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DE93F7-7EDD-664E-88E9-FE4A5CCB4CF2}"/>
              </a:ext>
            </a:extLst>
          </p:cNvPr>
          <p:cNvSpPr txBox="1">
            <a:spLocks/>
          </p:cNvSpPr>
          <p:nvPr/>
        </p:nvSpPr>
        <p:spPr>
          <a:xfrm>
            <a:off x="231490" y="160391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14300" indent="0">
              <a:buNone/>
            </a:pP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Lobbying</a:t>
            </a:r>
            <a:endParaRPr lang="en-KH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B47C02-1C91-294F-869D-54C5C84D723A}"/>
              </a:ext>
            </a:extLst>
          </p:cNvPr>
          <p:cNvSpPr txBox="1">
            <a:spLocks/>
          </p:cNvSpPr>
          <p:nvPr/>
        </p:nvSpPr>
        <p:spPr>
          <a:xfrm>
            <a:off x="231490" y="217360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14300" indent="0">
              <a:buNone/>
            </a:pP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Investor relation</a:t>
            </a:r>
            <a:endParaRPr lang="en-KH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8F4212-8858-7447-94A7-462FE603472B}"/>
              </a:ext>
            </a:extLst>
          </p:cNvPr>
          <p:cNvSpPr txBox="1">
            <a:spLocks/>
          </p:cNvSpPr>
          <p:nvPr/>
        </p:nvSpPr>
        <p:spPr>
          <a:xfrm>
            <a:off x="231490" y="276279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14300" indent="0">
              <a:buNone/>
            </a:pP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Development</a:t>
            </a:r>
            <a:endParaRPr lang="en-KH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9FE3B1-8562-0C44-8A91-27925ACA4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92" r="16727" b="8652"/>
          <a:stretch/>
        </p:blipFill>
        <p:spPr>
          <a:xfrm>
            <a:off x="4315164" y="1476236"/>
            <a:ext cx="2322576" cy="3667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64F5C-9843-6B44-A700-9D45319B2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38" y="2917636"/>
            <a:ext cx="2394490" cy="22258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EB4D96-2FB5-2249-A28E-CE07A5BF08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45" t="7577" r="24452" b="9105"/>
          <a:stretch/>
        </p:blipFill>
        <p:spPr>
          <a:xfrm>
            <a:off x="6806775" y="1185536"/>
            <a:ext cx="1945315" cy="29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2358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833</Words>
  <Application>Microsoft Office PowerPoint</Application>
  <PresentationFormat>On-screen Show (16:9)</PresentationFormat>
  <Paragraphs>183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Times New Roman</vt:lpstr>
      <vt:lpstr>Calibri Light</vt:lpstr>
      <vt:lpstr>Symbol</vt:lpstr>
      <vt:lpstr>Proxima Nova</vt:lpstr>
      <vt:lpstr>Calibri</vt:lpstr>
      <vt:lpstr>Alfa Slab One</vt:lpstr>
      <vt:lpstr>Wingdings</vt:lpstr>
      <vt:lpstr>Arial</vt:lpstr>
      <vt:lpstr>Source Code Pro</vt:lpstr>
      <vt:lpstr>Gameday</vt:lpstr>
      <vt:lpstr>Celestial</vt:lpstr>
      <vt:lpstr>Promotion Mix</vt:lpstr>
      <vt:lpstr>Content</vt:lpstr>
      <vt:lpstr>Introduction</vt:lpstr>
      <vt:lpstr>II. Promotion Mix tools</vt:lpstr>
      <vt:lpstr>PowerPoint Presentation</vt:lpstr>
      <vt:lpstr>Public Relation</vt:lpstr>
      <vt:lpstr>Public Relation</vt:lpstr>
      <vt:lpstr>Public Relation</vt:lpstr>
      <vt:lpstr>Public Relation</vt:lpstr>
      <vt:lpstr>Public Relation Vs Advertising  </vt:lpstr>
      <vt:lpstr>Personal Selling</vt:lpstr>
      <vt:lpstr>Personal selling</vt:lpstr>
      <vt:lpstr>Sales Promotion </vt:lpstr>
      <vt:lpstr>Sales Promotion</vt:lpstr>
      <vt:lpstr>Sales Promotion</vt:lpstr>
      <vt:lpstr>Sales Promotion</vt:lpstr>
      <vt:lpstr>Sales Promotion</vt:lpstr>
      <vt:lpstr>PowerPoint Presentation</vt:lpstr>
      <vt:lpstr>Define Direct and Digital Marketing:</vt:lpstr>
      <vt:lpstr>Forms of direct and digital marketing</vt:lpstr>
      <vt:lpstr>PowerPoint Presentation</vt:lpstr>
      <vt:lpstr>PowerPoint Presentation</vt:lpstr>
      <vt:lpstr>PowerPoint Presentation</vt:lpstr>
      <vt:lpstr>PowerPoint Presentation</vt:lpstr>
      <vt:lpstr>-  Online marketing  -  social media marketing  -  Mobile marketing </vt:lpstr>
      <vt:lpstr>Online marketing</vt:lpstr>
      <vt:lpstr>PowerPoint Presentation</vt:lpstr>
      <vt:lpstr>PowerPoint Presentation</vt:lpstr>
      <vt:lpstr>Social media marketing</vt:lpstr>
      <vt:lpstr>PowerPoint Presentation</vt:lpstr>
      <vt:lpstr>PowerPoint Presentation</vt:lpstr>
      <vt:lpstr>CONCLUSION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Promotion Mix</dc:title>
  <cp:lastModifiedBy>Sotheara SOK</cp:lastModifiedBy>
  <cp:revision>28</cp:revision>
  <dcterms:modified xsi:type="dcterms:W3CDTF">2020-06-07T10:24:18Z</dcterms:modified>
</cp:coreProperties>
</file>