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56" r:id="rId3"/>
    <p:sldId id="260" r:id="rId4"/>
    <p:sldId id="261" r:id="rId5"/>
    <p:sldId id="265" r:id="rId6"/>
    <p:sldId id="278" r:id="rId7"/>
    <p:sldId id="270" r:id="rId8"/>
    <p:sldId id="277" r:id="rId9"/>
    <p:sldId id="266" r:id="rId10"/>
    <p:sldId id="279" r:id="rId11"/>
    <p:sldId id="280" r:id="rId12"/>
    <p:sldId id="273" r:id="rId13"/>
    <p:sldId id="281" r:id="rId14"/>
    <p:sldId id="276" r:id="rId15"/>
    <p:sldId id="282" r:id="rId16"/>
    <p:sldId id="283" r:id="rId17"/>
    <p:sldId id="284" r:id="rId18"/>
    <p:sldId id="274" r:id="rId19"/>
    <p:sldId id="285"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PaybAck" panose="02000500000000000000" pitchFamily="2" charset="0"/>
      <p:regular r:id="rId28"/>
    </p:embeddedFont>
    <p:embeddedFont>
      <p:font typeface="Segoe UI" panose="020B0502040204020203"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AFAFA"/>
    <a:srgbClr val="CC0E74"/>
    <a:srgbClr val="790C5A"/>
    <a:srgbClr val="2C408E"/>
    <a:srgbClr val="E6E6E6"/>
    <a:srgbClr val="E6739F"/>
    <a:srgbClr val="4823DB"/>
    <a:srgbClr val="382BDB"/>
    <a:srgbClr val="162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8" d="100"/>
          <a:sy n="58" d="100"/>
        </p:scale>
        <p:origin x="521"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280F3-6872-4DFA-B939-AAA3CA75A7EA}" type="datetimeFigureOut">
              <a:rPr lang="en-US" smtClean="0"/>
              <a:t>4/5/2020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0F0AE-58C0-46EA-8084-0B6B62A17786}" type="slidenum">
              <a:rPr lang="en-US" smtClean="0"/>
              <a:t>‹#›</a:t>
            </a:fld>
            <a:endParaRPr lang="en-US"/>
          </a:p>
        </p:txBody>
      </p:sp>
    </p:spTree>
    <p:extLst>
      <p:ext uri="{BB962C8B-B14F-4D97-AF65-F5344CB8AC3E}">
        <p14:creationId xmlns:p14="http://schemas.microsoft.com/office/powerpoint/2010/main" val="289353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A8CD5C-1CBB-4BE0-B673-E024D362CC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1705" y="1217576"/>
            <a:ext cx="6440295" cy="4684105"/>
          </a:xfrm>
          <a:prstGeom prst="rect">
            <a:avLst/>
          </a:prstGeom>
        </p:spPr>
      </p:pic>
    </p:spTree>
    <p:extLst>
      <p:ext uri="{BB962C8B-B14F-4D97-AF65-F5344CB8AC3E}">
        <p14:creationId xmlns:p14="http://schemas.microsoft.com/office/powerpoint/2010/main" val="161864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E801DD7-90F9-4120-9453-AA08BAF0D1B7}"/>
              </a:ext>
            </a:extLst>
          </p:cNvPr>
          <p:cNvGrpSpPr/>
          <p:nvPr userDrawn="1"/>
        </p:nvGrpSpPr>
        <p:grpSpPr>
          <a:xfrm>
            <a:off x="3820528" y="-2623530"/>
            <a:ext cx="11383077" cy="12105059"/>
            <a:chOff x="3820528" y="-2623530"/>
            <a:chExt cx="11383077" cy="12105059"/>
          </a:xfrm>
        </p:grpSpPr>
        <p:grpSp>
          <p:nvGrpSpPr>
            <p:cNvPr id="7" name="Group 6">
              <a:extLst>
                <a:ext uri="{FF2B5EF4-FFF2-40B4-BE49-F238E27FC236}">
                  <a16:creationId xmlns:a16="http://schemas.microsoft.com/office/drawing/2014/main" id="{AFD0FE20-3371-405C-AA74-9C6CFE8F2C2D}"/>
                </a:ext>
              </a:extLst>
            </p:cNvPr>
            <p:cNvGrpSpPr/>
            <p:nvPr userDrawn="1"/>
          </p:nvGrpSpPr>
          <p:grpSpPr>
            <a:xfrm>
              <a:off x="5227093" y="-2623530"/>
              <a:ext cx="8948964" cy="12105059"/>
              <a:chOff x="4855953" y="-2833465"/>
              <a:chExt cx="8948964" cy="12105059"/>
            </a:xfrm>
          </p:grpSpPr>
          <p:sp>
            <p:nvSpPr>
              <p:cNvPr id="8" name="Freeform 10">
                <a:extLst>
                  <a:ext uri="{FF2B5EF4-FFF2-40B4-BE49-F238E27FC236}">
                    <a16:creationId xmlns:a16="http://schemas.microsoft.com/office/drawing/2014/main" id="{E6699860-8975-4C44-B469-0488DDC2569D}"/>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E6739F"/>
                  </a:gs>
                  <a:gs pos="535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94608464-84CB-4BDF-9A9D-A23047658B59}"/>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CC0E74"/>
                  </a:gs>
                  <a:gs pos="97000">
                    <a:srgbClr val="E6739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2">
                <a:extLst>
                  <a:ext uri="{FF2B5EF4-FFF2-40B4-BE49-F238E27FC236}">
                    <a16:creationId xmlns:a16="http://schemas.microsoft.com/office/drawing/2014/main" id="{ADC0422E-1D4B-4178-8BBD-399F56BF9697}"/>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CC0E74"/>
                  </a:gs>
                  <a:gs pos="19000">
                    <a:srgbClr val="CC0E74"/>
                  </a:gs>
                  <a:gs pos="0">
                    <a:srgbClr val="CC0E74"/>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0" name="Rectangle 19">
              <a:extLst>
                <a:ext uri="{FF2B5EF4-FFF2-40B4-BE49-F238E27FC236}">
                  <a16:creationId xmlns:a16="http://schemas.microsoft.com/office/drawing/2014/main" id="{C05A1143-F839-4D12-851C-F8511E377BF5}"/>
                </a:ext>
              </a:extLst>
            </p:cNvPr>
            <p:cNvSpPr/>
            <p:nvPr userDrawn="1"/>
          </p:nvSpPr>
          <p:spPr>
            <a:xfrm>
              <a:off x="3820528" y="-1542197"/>
              <a:ext cx="10072893" cy="154219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DD45BF-F5B0-4BEB-A966-B34A16216A4F}"/>
                </a:ext>
              </a:extLst>
            </p:cNvPr>
            <p:cNvSpPr/>
            <p:nvPr userDrawn="1"/>
          </p:nvSpPr>
          <p:spPr>
            <a:xfrm>
              <a:off x="5013277" y="6858000"/>
              <a:ext cx="10072893" cy="154219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85421A-5CEA-4AC7-B87C-87086002CB12}"/>
                </a:ext>
              </a:extLst>
            </p:cNvPr>
            <p:cNvSpPr/>
            <p:nvPr userDrawn="1"/>
          </p:nvSpPr>
          <p:spPr>
            <a:xfrm rot="5400000">
              <a:off x="8661355" y="2873276"/>
              <a:ext cx="10072893" cy="301160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455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DCE79-2173-480D-BF80-FACEA49471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E6922-7A95-4FF2-8770-5A963936F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94D38-5EDE-4DF4-A7E7-9CA58BE04C71}"/>
              </a:ext>
            </a:extLst>
          </p:cNvPr>
          <p:cNvSpPr>
            <a:spLocks noGrp="1"/>
          </p:cNvSpPr>
          <p:nvPr>
            <p:ph type="dt" sz="half" idx="10"/>
          </p:nvPr>
        </p:nvSpPr>
        <p:spPr/>
        <p:txBody>
          <a:bodyPr/>
          <a:lstStyle/>
          <a:p>
            <a:fld id="{89F7D058-D0BD-4594-855E-627BB4028686}" type="datetimeFigureOut">
              <a:rPr lang="en-US" smtClean="0"/>
              <a:t>4/5/2020</a:t>
            </a:fld>
            <a:endParaRPr lang="en-US"/>
          </a:p>
        </p:txBody>
      </p:sp>
      <p:sp>
        <p:nvSpPr>
          <p:cNvPr id="5" name="Footer Placeholder 4">
            <a:extLst>
              <a:ext uri="{FF2B5EF4-FFF2-40B4-BE49-F238E27FC236}">
                <a16:creationId xmlns:a16="http://schemas.microsoft.com/office/drawing/2014/main" id="{8CB0DB61-4E94-4A50-9ECE-D465E6FA1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6F862-7DFC-4E3F-82CF-927BB9D6A623}"/>
              </a:ext>
            </a:extLst>
          </p:cNvPr>
          <p:cNvSpPr>
            <a:spLocks noGrp="1"/>
          </p:cNvSpPr>
          <p:nvPr>
            <p:ph type="sldNum" sz="quarter" idx="12"/>
          </p:nvPr>
        </p:nvSpPr>
        <p:spPr/>
        <p:txBody>
          <a:bodyPr/>
          <a:lstStyle/>
          <a:p>
            <a:fld id="{CF3BCB66-8CE8-4CC4-A04C-A4242C978128}" type="slidenum">
              <a:rPr lang="en-US" smtClean="0"/>
              <a:t>‹#›</a:t>
            </a:fld>
            <a:endParaRPr lang="en-US"/>
          </a:p>
        </p:txBody>
      </p:sp>
    </p:spTree>
    <p:extLst>
      <p:ext uri="{BB962C8B-B14F-4D97-AF65-F5344CB8AC3E}">
        <p14:creationId xmlns:p14="http://schemas.microsoft.com/office/powerpoint/2010/main" val="1985412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6F74-A490-4904-BAD6-BB0C257D0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6B8F5D-1C69-4E52-9FED-025D790472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7CAA5-47A7-4065-897B-3A4EE2843731}"/>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5" name="Footer Placeholder 4">
            <a:extLst>
              <a:ext uri="{FF2B5EF4-FFF2-40B4-BE49-F238E27FC236}">
                <a16:creationId xmlns:a16="http://schemas.microsoft.com/office/drawing/2014/main" id="{6E1C996B-EB4C-477B-8BBE-DE95FDA49A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BF36E3-5025-46E9-9D08-DD5A8ED4DD79}"/>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3760893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E764-67E6-4BBD-8837-7910690A5E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1D66C19-D8D6-440C-9F41-D007569B81D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E9867-A55F-40C5-A7C4-9ED04E0F94E3}"/>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5" name="Footer Placeholder 4">
            <a:extLst>
              <a:ext uri="{FF2B5EF4-FFF2-40B4-BE49-F238E27FC236}">
                <a16:creationId xmlns:a16="http://schemas.microsoft.com/office/drawing/2014/main" id="{9590DAEE-1431-423D-B002-E3584E4DB2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0E472C-B7A7-45F7-9B44-4EEBE13E1E40}"/>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1869006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87F63-547C-48BC-873F-ABBF3BEF000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44B66D-5F94-4619-8CDF-DCFFF208BC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062CD-E5E1-4CCA-A686-C0CA8466A0F7}"/>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5" name="Footer Placeholder 4">
            <a:extLst>
              <a:ext uri="{FF2B5EF4-FFF2-40B4-BE49-F238E27FC236}">
                <a16:creationId xmlns:a16="http://schemas.microsoft.com/office/drawing/2014/main" id="{D6F2A75A-959B-4E4D-883F-F78A5FAF0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6257F-CF41-4EB9-BFB1-CFECB8CE66C4}"/>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3839233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F409-82C3-49ED-9338-A7AED1046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B7BC82-3521-4878-9B9C-C54E599CAB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C9AA2-E041-417A-9EAB-1667E42DFE6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50526-FBDD-476B-9922-38FD09586FC3}"/>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6" name="Footer Placeholder 5">
            <a:extLst>
              <a:ext uri="{FF2B5EF4-FFF2-40B4-BE49-F238E27FC236}">
                <a16:creationId xmlns:a16="http://schemas.microsoft.com/office/drawing/2014/main" id="{2DBFBE71-6973-486F-B178-7F9D54331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B75FD6-4842-440F-A989-2AE2B8CF4D0C}"/>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26392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7A15-9CED-4A90-9110-D099AF6AB19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132AF0-3EA4-4DA7-A1B4-BBF5945252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E3A27-7A41-41BB-A878-60748D4C0A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F38E22-974D-447B-ABA5-0633F21A6D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C07B0-D13B-4BD9-9648-B394D47B6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E5286E-A518-48BA-ABAB-A5608DD4A15F}"/>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8" name="Footer Placeholder 7">
            <a:extLst>
              <a:ext uri="{FF2B5EF4-FFF2-40B4-BE49-F238E27FC236}">
                <a16:creationId xmlns:a16="http://schemas.microsoft.com/office/drawing/2014/main" id="{E1389DCC-C2DC-4FE5-BD75-C07F2ADEB8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DC5810-18F2-450E-8C32-5DD3E83B2FCF}"/>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735518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31F6-F06D-43A8-9AAB-B8C51904E3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D48B43-E76B-4336-9307-8A1126580AF1}"/>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4" name="Footer Placeholder 3">
            <a:extLst>
              <a:ext uri="{FF2B5EF4-FFF2-40B4-BE49-F238E27FC236}">
                <a16:creationId xmlns:a16="http://schemas.microsoft.com/office/drawing/2014/main" id="{4467D356-C9DC-445B-9F4E-421EAC20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53F4A3D-60E3-494B-8DB1-690ADF1B5E02}"/>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4101382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299BC-6AC9-4987-B661-81EE9E9DD978}"/>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3" name="Footer Placeholder 2">
            <a:extLst>
              <a:ext uri="{FF2B5EF4-FFF2-40B4-BE49-F238E27FC236}">
                <a16:creationId xmlns:a16="http://schemas.microsoft.com/office/drawing/2014/main" id="{551591E4-7109-4AF4-B86A-7ABF91FAB4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EB6F88-14E5-463F-B320-2E56D58E0398}"/>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4066067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FB33-925C-4BA4-BE60-71FE74FAE5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A902DB-ABD7-4C82-ADCB-649202E8A64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5C5CEE-FB85-4851-8B55-6C99975B2C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3868F-5F79-4AF1-8338-89FF43A14A1A}"/>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6" name="Footer Placeholder 5">
            <a:extLst>
              <a:ext uri="{FF2B5EF4-FFF2-40B4-BE49-F238E27FC236}">
                <a16:creationId xmlns:a16="http://schemas.microsoft.com/office/drawing/2014/main" id="{672C396A-3BD9-4EB7-8457-9A7FA17B22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2E3434-8423-4308-9DFE-8ADDCF9EB1DB}"/>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254627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3C7A-4160-4857-8ACF-0558715386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9D039-6401-468F-9AF4-459A9FA5D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35CA2-BF91-40BE-A781-211C182F5C2F}"/>
              </a:ext>
            </a:extLst>
          </p:cNvPr>
          <p:cNvSpPr>
            <a:spLocks noGrp="1"/>
          </p:cNvSpPr>
          <p:nvPr>
            <p:ph type="dt" sz="half" idx="10"/>
          </p:nvPr>
        </p:nvSpPr>
        <p:spPr/>
        <p:txBody>
          <a:bodyPr/>
          <a:lstStyle/>
          <a:p>
            <a:fld id="{89F7D058-D0BD-4594-855E-627BB4028686}" type="datetimeFigureOut">
              <a:rPr lang="en-US" smtClean="0"/>
              <a:t>4/5/2020</a:t>
            </a:fld>
            <a:endParaRPr lang="en-US"/>
          </a:p>
        </p:txBody>
      </p:sp>
      <p:sp>
        <p:nvSpPr>
          <p:cNvPr id="5" name="Footer Placeholder 4">
            <a:extLst>
              <a:ext uri="{FF2B5EF4-FFF2-40B4-BE49-F238E27FC236}">
                <a16:creationId xmlns:a16="http://schemas.microsoft.com/office/drawing/2014/main" id="{36A9519A-B56E-4F08-AD2C-B27B891BF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4736C-7B5A-40D2-B789-3854A1892AB4}"/>
              </a:ext>
            </a:extLst>
          </p:cNvPr>
          <p:cNvSpPr>
            <a:spLocks noGrp="1"/>
          </p:cNvSpPr>
          <p:nvPr>
            <p:ph type="sldNum" sz="quarter" idx="12"/>
          </p:nvPr>
        </p:nvSpPr>
        <p:spPr/>
        <p:txBody>
          <a:bodyPr/>
          <a:lstStyle/>
          <a:p>
            <a:fld id="{CF3BCB66-8CE8-4CC4-A04C-A4242C978128}" type="slidenum">
              <a:rPr lang="en-US" smtClean="0"/>
              <a:t>‹#›</a:t>
            </a:fld>
            <a:endParaRPr lang="en-US"/>
          </a:p>
        </p:txBody>
      </p:sp>
    </p:spTree>
    <p:extLst>
      <p:ext uri="{BB962C8B-B14F-4D97-AF65-F5344CB8AC3E}">
        <p14:creationId xmlns:p14="http://schemas.microsoft.com/office/powerpoint/2010/main" val="2133668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9333-C8A4-4EB4-96FE-FA93265CD9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98687C-6038-462D-802C-B58224F227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8C801-C079-487A-AA98-DD43957BA2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13924-A37D-4666-81DD-20959C582341}"/>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6" name="Footer Placeholder 5">
            <a:extLst>
              <a:ext uri="{FF2B5EF4-FFF2-40B4-BE49-F238E27FC236}">
                <a16:creationId xmlns:a16="http://schemas.microsoft.com/office/drawing/2014/main" id="{7A5E0951-4177-462A-9DF5-C1E2D130A0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CF5DBB-C7AA-4F77-9E94-263FDB77EADB}"/>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2890742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256D-49D7-4E06-B5C7-42521205DA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1142F6-B4D2-4427-B499-6BEE43F43B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B4166-90C5-4153-BAA2-563D29D26454}"/>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5" name="Footer Placeholder 4">
            <a:extLst>
              <a:ext uri="{FF2B5EF4-FFF2-40B4-BE49-F238E27FC236}">
                <a16:creationId xmlns:a16="http://schemas.microsoft.com/office/drawing/2014/main" id="{0858115C-0608-4B7A-A088-725ABA57C0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0044D9-7565-4E82-A1D6-D14B849ABBA8}"/>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413310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49FED6-7CFB-4052-93C4-85942BF145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7C722B-EBF8-4933-A3FA-0ED7908D0B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F48A8-794B-4B26-B538-D65BD7B21A98}"/>
              </a:ext>
            </a:extLst>
          </p:cNvPr>
          <p:cNvSpPr>
            <a:spLocks noGrp="1"/>
          </p:cNvSpPr>
          <p:nvPr>
            <p:ph type="dt" sz="half" idx="10"/>
          </p:nvPr>
        </p:nvSpPr>
        <p:spPr>
          <a:xfrm>
            <a:off x="838200" y="6356350"/>
            <a:ext cx="2743200" cy="365125"/>
          </a:xfrm>
          <a:prstGeom prst="rect">
            <a:avLst/>
          </a:prstGeom>
        </p:spPr>
        <p:txBody>
          <a:bodyPr/>
          <a:lstStyle/>
          <a:p>
            <a:fld id="{2EA8AF01-19D6-457E-9395-05D2D4FAD048}" type="datetimeFigureOut">
              <a:rPr lang="en-US" smtClean="0"/>
              <a:t>4/5/2020</a:t>
            </a:fld>
            <a:endParaRPr lang="en-US"/>
          </a:p>
        </p:txBody>
      </p:sp>
      <p:sp>
        <p:nvSpPr>
          <p:cNvPr id="5" name="Footer Placeholder 4">
            <a:extLst>
              <a:ext uri="{FF2B5EF4-FFF2-40B4-BE49-F238E27FC236}">
                <a16:creationId xmlns:a16="http://schemas.microsoft.com/office/drawing/2014/main" id="{AB6D6B29-2EBE-4DDD-B87F-B81A168C75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C1B387-2F9E-4C77-BB6F-295EED029A37}"/>
              </a:ext>
            </a:extLst>
          </p:cNvPr>
          <p:cNvSpPr>
            <a:spLocks noGrp="1"/>
          </p:cNvSpPr>
          <p:nvPr>
            <p:ph type="sldNum" sz="quarter" idx="12"/>
          </p:nvPr>
        </p:nvSpPr>
        <p:spPr>
          <a:xfrm>
            <a:off x="8610600" y="6356350"/>
            <a:ext cx="2743200" cy="365125"/>
          </a:xfrm>
          <a:prstGeom prst="rect">
            <a:avLst/>
          </a:prstGeom>
        </p:spPr>
        <p:txBody>
          <a:bodyPr/>
          <a:lstStyle/>
          <a:p>
            <a:fld id="{3206F17D-37F6-4764-942C-E08678DB4F67}" type="slidenum">
              <a:rPr lang="en-US" smtClean="0"/>
              <a:t>‹#›</a:t>
            </a:fld>
            <a:endParaRPr lang="en-US"/>
          </a:p>
        </p:txBody>
      </p:sp>
    </p:spTree>
    <p:extLst>
      <p:ext uri="{BB962C8B-B14F-4D97-AF65-F5344CB8AC3E}">
        <p14:creationId xmlns:p14="http://schemas.microsoft.com/office/powerpoint/2010/main" val="88298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7385724-77C6-4700-8660-46A1B635F214}"/>
              </a:ext>
            </a:extLst>
          </p:cNvPr>
          <p:cNvGrpSpPr/>
          <p:nvPr userDrawn="1"/>
        </p:nvGrpSpPr>
        <p:grpSpPr>
          <a:xfrm>
            <a:off x="0" y="0"/>
            <a:ext cx="12192000" cy="6858000"/>
            <a:chOff x="0" y="0"/>
            <a:chExt cx="12192000" cy="6858000"/>
          </a:xfrm>
        </p:grpSpPr>
        <p:sp>
          <p:nvSpPr>
            <p:cNvPr id="11" name="Rectangle 10">
              <a:extLst>
                <a:ext uri="{FF2B5EF4-FFF2-40B4-BE49-F238E27FC236}">
                  <a16:creationId xmlns:a16="http://schemas.microsoft.com/office/drawing/2014/main" id="{BF5B2A15-7E59-4A01-9125-BF8724F92F8C}"/>
                </a:ext>
              </a:extLst>
            </p:cNvPr>
            <p:cNvSpPr/>
            <p:nvPr userDrawn="1"/>
          </p:nvSpPr>
          <p:spPr>
            <a:xfrm>
              <a:off x="0" y="0"/>
              <a:ext cx="12192000" cy="68580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ABC1249-F6E1-4584-A3EE-5D9CC2D3A099}"/>
                </a:ext>
              </a:extLst>
            </p:cNvPr>
            <p:cNvGrpSpPr/>
            <p:nvPr userDrawn="1"/>
          </p:nvGrpSpPr>
          <p:grpSpPr>
            <a:xfrm>
              <a:off x="5334000" y="0"/>
              <a:ext cx="6858000" cy="6858000"/>
              <a:chOff x="5334000" y="0"/>
              <a:chExt cx="6858000" cy="6858000"/>
            </a:xfrm>
          </p:grpSpPr>
          <p:pic>
            <p:nvPicPr>
              <p:cNvPr id="8" name="Picture 7">
                <a:extLst>
                  <a:ext uri="{FF2B5EF4-FFF2-40B4-BE49-F238E27FC236}">
                    <a16:creationId xmlns:a16="http://schemas.microsoft.com/office/drawing/2014/main" id="{5423DA3B-1A44-464F-B2C2-35ED4A0CE2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9" name="Rectangle 8">
                <a:extLst>
                  <a:ext uri="{FF2B5EF4-FFF2-40B4-BE49-F238E27FC236}">
                    <a16:creationId xmlns:a16="http://schemas.microsoft.com/office/drawing/2014/main" id="{950D3CF4-4E79-4876-BD1C-83E3937BEE97}"/>
                  </a:ext>
                </a:extLst>
              </p:cNvPr>
              <p:cNvSpPr/>
              <p:nvPr userDrawn="1"/>
            </p:nvSpPr>
            <p:spPr>
              <a:xfrm>
                <a:off x="7478486" y="6041571"/>
                <a:ext cx="2677885" cy="6858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7828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16945C-5412-48A1-9C9C-F5869294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47184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AFAFA"/>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500B5B-1E6E-4AEB-8E6D-C9E9161297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46" t="9719" r="19020" b="9719"/>
          <a:stretch/>
        </p:blipFill>
        <p:spPr>
          <a:xfrm>
            <a:off x="3287486" y="0"/>
            <a:ext cx="8904514" cy="6858001"/>
          </a:xfrm>
          <a:prstGeom prst="rect">
            <a:avLst/>
          </a:prstGeom>
          <a:solidFill>
            <a:srgbClr val="FAFAFA"/>
          </a:solidFill>
        </p:spPr>
      </p:pic>
    </p:spTree>
    <p:extLst>
      <p:ext uri="{BB962C8B-B14F-4D97-AF65-F5344CB8AC3E}">
        <p14:creationId xmlns:p14="http://schemas.microsoft.com/office/powerpoint/2010/main" val="70215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DB3B8-FD59-439C-BC6D-FD9A1C6D72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13"/>
          <a:stretch/>
        </p:blipFill>
        <p:spPr>
          <a:xfrm>
            <a:off x="2352031" y="0"/>
            <a:ext cx="7487938" cy="6858000"/>
          </a:xfrm>
          <a:prstGeom prst="rect">
            <a:avLst/>
          </a:prstGeom>
        </p:spPr>
      </p:pic>
    </p:spTree>
    <p:extLst>
      <p:ext uri="{BB962C8B-B14F-4D97-AF65-F5344CB8AC3E}">
        <p14:creationId xmlns:p14="http://schemas.microsoft.com/office/powerpoint/2010/main" val="31198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676697-812C-43A8-8741-6F54A541C2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29" b="16271"/>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04B86B4-2AF0-4E05-A683-730B95A40935}"/>
              </a:ext>
            </a:extLst>
          </p:cNvPr>
          <p:cNvSpPr/>
          <p:nvPr userDrawn="1"/>
        </p:nvSpPr>
        <p:spPr>
          <a:xfrm>
            <a:off x="877455" y="794327"/>
            <a:ext cx="4876800" cy="252152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1833AD9-961D-4FDA-977D-FFA97A1F8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28" t="39548" r="36342" b="39175"/>
          <a:stretch/>
        </p:blipFill>
        <p:spPr>
          <a:xfrm>
            <a:off x="0" y="1157592"/>
            <a:ext cx="4572000" cy="1459150"/>
          </a:xfrm>
          <a:prstGeom prst="rect">
            <a:avLst/>
          </a:prstGeom>
        </p:spPr>
      </p:pic>
      <p:grpSp>
        <p:nvGrpSpPr>
          <p:cNvPr id="11" name="Group 10">
            <a:extLst>
              <a:ext uri="{FF2B5EF4-FFF2-40B4-BE49-F238E27FC236}">
                <a16:creationId xmlns:a16="http://schemas.microsoft.com/office/drawing/2014/main" id="{712F0603-B0CC-4F67-A5E5-F4D953C82E58}"/>
              </a:ext>
            </a:extLst>
          </p:cNvPr>
          <p:cNvGrpSpPr/>
          <p:nvPr userDrawn="1"/>
        </p:nvGrpSpPr>
        <p:grpSpPr>
          <a:xfrm>
            <a:off x="1051422" y="5517720"/>
            <a:ext cx="2469156" cy="1323379"/>
            <a:chOff x="449535" y="4971201"/>
            <a:chExt cx="3549810" cy="1930942"/>
          </a:xfrm>
        </p:grpSpPr>
        <p:sp>
          <p:nvSpPr>
            <p:cNvPr id="10" name="Rectangle 9">
              <a:extLst>
                <a:ext uri="{FF2B5EF4-FFF2-40B4-BE49-F238E27FC236}">
                  <a16:creationId xmlns:a16="http://schemas.microsoft.com/office/drawing/2014/main" id="{DCEBC1F2-8E9D-4D5E-AF3B-D0BCCC584B18}"/>
                </a:ext>
              </a:extLst>
            </p:cNvPr>
            <p:cNvSpPr/>
            <p:nvPr userDrawn="1"/>
          </p:nvSpPr>
          <p:spPr>
            <a:xfrm>
              <a:off x="535709" y="5015345"/>
              <a:ext cx="3463636" cy="18426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2" descr="#HacKHthecrisis">
              <a:extLst>
                <a:ext uri="{FF2B5EF4-FFF2-40B4-BE49-F238E27FC236}">
                  <a16:creationId xmlns:a16="http://schemas.microsoft.com/office/drawing/2014/main" id="{DBE8103F-D099-48BF-8B38-8AC5E19525C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9535" y="4971201"/>
              <a:ext cx="3432786" cy="193094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7DFB677B-D6CC-45D4-863E-E83B607120D9}"/>
              </a:ext>
            </a:extLst>
          </p:cNvPr>
          <p:cNvSpPr/>
          <p:nvPr userDrawn="1"/>
        </p:nvSpPr>
        <p:spPr>
          <a:xfrm>
            <a:off x="3251200" y="3749964"/>
            <a:ext cx="1773382" cy="152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75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19F4-8126-43D8-8CB9-29079DD57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F647D4-2557-427A-AF74-C109B6529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AD5164-41E2-46CD-B6E3-D9CAF29E8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35AD4-ED48-403A-9AE1-8FAD16847E82}"/>
              </a:ext>
            </a:extLst>
          </p:cNvPr>
          <p:cNvSpPr>
            <a:spLocks noGrp="1"/>
          </p:cNvSpPr>
          <p:nvPr>
            <p:ph type="dt" sz="half" idx="10"/>
          </p:nvPr>
        </p:nvSpPr>
        <p:spPr/>
        <p:txBody>
          <a:bodyPr/>
          <a:lstStyle/>
          <a:p>
            <a:fld id="{89F7D058-D0BD-4594-855E-627BB4028686}" type="datetimeFigureOut">
              <a:rPr lang="en-US" smtClean="0"/>
              <a:t>4/5/2020</a:t>
            </a:fld>
            <a:endParaRPr lang="en-US"/>
          </a:p>
        </p:txBody>
      </p:sp>
      <p:sp>
        <p:nvSpPr>
          <p:cNvPr id="6" name="Footer Placeholder 5">
            <a:extLst>
              <a:ext uri="{FF2B5EF4-FFF2-40B4-BE49-F238E27FC236}">
                <a16:creationId xmlns:a16="http://schemas.microsoft.com/office/drawing/2014/main" id="{1BD19407-6997-4472-9693-C62129FA9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302DB-F50D-4EE0-9CED-3553C2EE4B3B}"/>
              </a:ext>
            </a:extLst>
          </p:cNvPr>
          <p:cNvSpPr>
            <a:spLocks noGrp="1"/>
          </p:cNvSpPr>
          <p:nvPr>
            <p:ph type="sldNum" sz="quarter" idx="12"/>
          </p:nvPr>
        </p:nvSpPr>
        <p:spPr/>
        <p:txBody>
          <a:bodyPr/>
          <a:lstStyle/>
          <a:p>
            <a:fld id="{CF3BCB66-8CE8-4CC4-A04C-A4242C978128}" type="slidenum">
              <a:rPr lang="en-US" smtClean="0"/>
              <a:t>‹#›</a:t>
            </a:fld>
            <a:endParaRPr lang="en-US"/>
          </a:p>
        </p:txBody>
      </p:sp>
    </p:spTree>
    <p:extLst>
      <p:ext uri="{BB962C8B-B14F-4D97-AF65-F5344CB8AC3E}">
        <p14:creationId xmlns:p14="http://schemas.microsoft.com/office/powerpoint/2010/main" val="92646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18C0-C53E-46AC-9FAA-3EA00C635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319934-C981-413B-9769-EAA5FDF9A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518A3E-8ACD-4102-8727-B22BAF6E0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E2A9B-55DE-44C4-898E-05B1DCC2F768}"/>
              </a:ext>
            </a:extLst>
          </p:cNvPr>
          <p:cNvSpPr>
            <a:spLocks noGrp="1"/>
          </p:cNvSpPr>
          <p:nvPr>
            <p:ph type="dt" sz="half" idx="10"/>
          </p:nvPr>
        </p:nvSpPr>
        <p:spPr/>
        <p:txBody>
          <a:bodyPr/>
          <a:lstStyle/>
          <a:p>
            <a:fld id="{89F7D058-D0BD-4594-855E-627BB4028686}" type="datetimeFigureOut">
              <a:rPr lang="en-US" smtClean="0"/>
              <a:t>4/5/2020</a:t>
            </a:fld>
            <a:endParaRPr lang="en-US"/>
          </a:p>
        </p:txBody>
      </p:sp>
      <p:sp>
        <p:nvSpPr>
          <p:cNvPr id="6" name="Footer Placeholder 5">
            <a:extLst>
              <a:ext uri="{FF2B5EF4-FFF2-40B4-BE49-F238E27FC236}">
                <a16:creationId xmlns:a16="http://schemas.microsoft.com/office/drawing/2014/main" id="{8126250B-D53A-43CA-99C1-10E0ADACB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ADC7C-5BCD-47BB-8E98-38E58DF12BD9}"/>
              </a:ext>
            </a:extLst>
          </p:cNvPr>
          <p:cNvSpPr>
            <a:spLocks noGrp="1"/>
          </p:cNvSpPr>
          <p:nvPr>
            <p:ph type="sldNum" sz="quarter" idx="12"/>
          </p:nvPr>
        </p:nvSpPr>
        <p:spPr/>
        <p:txBody>
          <a:bodyPr/>
          <a:lstStyle/>
          <a:p>
            <a:fld id="{CF3BCB66-8CE8-4CC4-A04C-A4242C978128}" type="slidenum">
              <a:rPr lang="en-US" smtClean="0"/>
              <a:t>‹#›</a:t>
            </a:fld>
            <a:endParaRPr lang="en-US"/>
          </a:p>
        </p:txBody>
      </p:sp>
    </p:spTree>
    <p:extLst>
      <p:ext uri="{BB962C8B-B14F-4D97-AF65-F5344CB8AC3E}">
        <p14:creationId xmlns:p14="http://schemas.microsoft.com/office/powerpoint/2010/main" val="207179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D9B90-39B8-4D09-930B-940EBE75E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593DF-CF91-4F7D-99DE-F297EE520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7E1AF-0F8D-4E56-8522-AED62BD26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7D058-D0BD-4594-855E-627BB4028686}" type="datetimeFigureOut">
              <a:rPr lang="en-US" smtClean="0"/>
              <a:t>4/5/2020</a:t>
            </a:fld>
            <a:endParaRPr lang="en-US"/>
          </a:p>
        </p:txBody>
      </p:sp>
      <p:sp>
        <p:nvSpPr>
          <p:cNvPr id="5" name="Footer Placeholder 4">
            <a:extLst>
              <a:ext uri="{FF2B5EF4-FFF2-40B4-BE49-F238E27FC236}">
                <a16:creationId xmlns:a16="http://schemas.microsoft.com/office/drawing/2014/main" id="{11C18466-DCC9-44D6-AFFF-27C1D205A7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914C7E-6577-4D9F-8AFE-F436781D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BCB66-8CE8-4CC4-A04C-A4242C978128}" type="slidenum">
              <a:rPr lang="en-US" smtClean="0"/>
              <a:t>‹#›</a:t>
            </a:fld>
            <a:endParaRPr lang="en-US"/>
          </a:p>
        </p:txBody>
      </p:sp>
    </p:spTree>
    <p:extLst>
      <p:ext uri="{BB962C8B-B14F-4D97-AF65-F5344CB8AC3E}">
        <p14:creationId xmlns:p14="http://schemas.microsoft.com/office/powerpoint/2010/main" val="1031853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04CB6D6-14EC-4BA6-90E1-97E5205B5223}"/>
              </a:ext>
            </a:extLst>
          </p:cNvPr>
          <p:cNvGrpSpPr/>
          <p:nvPr userDrawn="1"/>
        </p:nvGrpSpPr>
        <p:grpSpPr>
          <a:xfrm>
            <a:off x="3452334" y="-489712"/>
            <a:ext cx="8739666" cy="8346238"/>
            <a:chOff x="4597682" y="-439156"/>
            <a:chExt cx="7594320" cy="7252450"/>
          </a:xfrm>
        </p:grpSpPr>
        <p:sp>
          <p:nvSpPr>
            <p:cNvPr id="8" name="Freeform 22">
              <a:extLst>
                <a:ext uri="{FF2B5EF4-FFF2-40B4-BE49-F238E27FC236}">
                  <a16:creationId xmlns:a16="http://schemas.microsoft.com/office/drawing/2014/main" id="{1892E6A5-2EA3-499C-A226-13C4915B9118}"/>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solidFill>
              <a:srgbClr val="CC0E74"/>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23">
              <a:extLst>
                <a:ext uri="{FF2B5EF4-FFF2-40B4-BE49-F238E27FC236}">
                  <a16:creationId xmlns:a16="http://schemas.microsoft.com/office/drawing/2014/main" id="{014D1916-429A-46CD-8A4D-012E30FBE7C1}"/>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24">
              <a:extLst>
                <a:ext uri="{FF2B5EF4-FFF2-40B4-BE49-F238E27FC236}">
                  <a16:creationId xmlns:a16="http://schemas.microsoft.com/office/drawing/2014/main" id="{93C0FD50-D5DD-4956-BF03-8500D5ABB466}"/>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25">
              <a:extLst>
                <a:ext uri="{FF2B5EF4-FFF2-40B4-BE49-F238E27FC236}">
                  <a16:creationId xmlns:a16="http://schemas.microsoft.com/office/drawing/2014/main" id="{9E8ADE6C-6B4F-46BF-85D9-FA9B7F444D8A}"/>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6">
              <a:extLst>
                <a:ext uri="{FF2B5EF4-FFF2-40B4-BE49-F238E27FC236}">
                  <a16:creationId xmlns:a16="http://schemas.microsoft.com/office/drawing/2014/main" id="{0FEB9087-F0F7-4E78-9FD8-CA9F881948BD}"/>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7">
              <a:extLst>
                <a:ext uri="{FF2B5EF4-FFF2-40B4-BE49-F238E27FC236}">
                  <a16:creationId xmlns:a16="http://schemas.microsoft.com/office/drawing/2014/main" id="{39B77297-286E-4DB8-B844-E11E2DB90AC1}"/>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8">
              <a:extLst>
                <a:ext uri="{FF2B5EF4-FFF2-40B4-BE49-F238E27FC236}">
                  <a16:creationId xmlns:a16="http://schemas.microsoft.com/office/drawing/2014/main" id="{96FDA377-BC1B-4B66-A6B1-3E169EFB2963}"/>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9D3F2C9E-060E-4E09-9447-B8DD1FE664CE}"/>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22" name="Freeform 29">
                <a:extLst>
                  <a:ext uri="{FF2B5EF4-FFF2-40B4-BE49-F238E27FC236}">
                    <a16:creationId xmlns:a16="http://schemas.microsoft.com/office/drawing/2014/main" id="{1738FA98-C26F-4E58-B2E0-8353E7CF8963}"/>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0">
                <a:extLst>
                  <a:ext uri="{FF2B5EF4-FFF2-40B4-BE49-F238E27FC236}">
                    <a16:creationId xmlns:a16="http://schemas.microsoft.com/office/drawing/2014/main" id="{D97C28D8-2570-47E7-9A0B-E16C5AFE1088}"/>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reeform 31">
              <a:extLst>
                <a:ext uri="{FF2B5EF4-FFF2-40B4-BE49-F238E27FC236}">
                  <a16:creationId xmlns:a16="http://schemas.microsoft.com/office/drawing/2014/main" id="{A72C104D-5258-4623-8EC7-17031C8F7940}"/>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32">
              <a:extLst>
                <a:ext uri="{FF2B5EF4-FFF2-40B4-BE49-F238E27FC236}">
                  <a16:creationId xmlns:a16="http://schemas.microsoft.com/office/drawing/2014/main" id="{6F921320-F643-4E13-BA32-6755B0870598}"/>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3">
              <a:extLst>
                <a:ext uri="{FF2B5EF4-FFF2-40B4-BE49-F238E27FC236}">
                  <a16:creationId xmlns:a16="http://schemas.microsoft.com/office/drawing/2014/main" id="{D8E0DD37-A5F8-4100-BA41-E8ECC2222A0A}"/>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34">
              <a:extLst>
                <a:ext uri="{FF2B5EF4-FFF2-40B4-BE49-F238E27FC236}">
                  <a16:creationId xmlns:a16="http://schemas.microsoft.com/office/drawing/2014/main" id="{814205DA-B7BD-4895-BD91-40919818F766}"/>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35">
              <a:extLst>
                <a:ext uri="{FF2B5EF4-FFF2-40B4-BE49-F238E27FC236}">
                  <a16:creationId xmlns:a16="http://schemas.microsoft.com/office/drawing/2014/main" id="{39022DC4-F5D5-431A-B444-D3DD9555EA49}"/>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Shape 20">
              <a:extLst>
                <a:ext uri="{FF2B5EF4-FFF2-40B4-BE49-F238E27FC236}">
                  <a16:creationId xmlns:a16="http://schemas.microsoft.com/office/drawing/2014/main" id="{1999EDBF-4AA6-4D0D-B909-489D0839CE86}"/>
                </a:ext>
              </a:extLst>
            </p:cNvPr>
            <p:cNvSpPr/>
            <p:nvPr/>
          </p:nvSpPr>
          <p:spPr>
            <a:xfrm rot="20923453">
              <a:off x="6663573"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solidFill>
              <a:srgbClr val="E6739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sp>
        <p:nvSpPr>
          <p:cNvPr id="24" name="Rectangle 23">
            <a:extLst>
              <a:ext uri="{FF2B5EF4-FFF2-40B4-BE49-F238E27FC236}">
                <a16:creationId xmlns:a16="http://schemas.microsoft.com/office/drawing/2014/main" id="{DE3CE1AE-0370-4603-9A7A-B44A4C9FCD18}"/>
              </a:ext>
            </a:extLst>
          </p:cNvPr>
          <p:cNvSpPr/>
          <p:nvPr userDrawn="1"/>
        </p:nvSpPr>
        <p:spPr>
          <a:xfrm>
            <a:off x="3761456" y="6898313"/>
            <a:ext cx="9948672" cy="155419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681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411CE04-C97A-4284-956C-18FD8C275B52}"/>
              </a:ext>
            </a:extLst>
          </p:cNvPr>
          <p:cNvGrpSpPr/>
          <p:nvPr/>
        </p:nvGrpSpPr>
        <p:grpSpPr>
          <a:xfrm>
            <a:off x="1027520" y="3051150"/>
            <a:ext cx="3535996" cy="1808132"/>
            <a:chOff x="-1" y="3798701"/>
            <a:chExt cx="3535996" cy="1808132"/>
          </a:xfrm>
        </p:grpSpPr>
        <p:sp>
          <p:nvSpPr>
            <p:cNvPr id="6" name="TextBox 5">
              <a:extLst>
                <a:ext uri="{FF2B5EF4-FFF2-40B4-BE49-F238E27FC236}">
                  <a16:creationId xmlns:a16="http://schemas.microsoft.com/office/drawing/2014/main" id="{245E131E-475B-4FB0-B0B6-E87359E39183}"/>
                </a:ext>
              </a:extLst>
            </p:cNvPr>
            <p:cNvSpPr txBox="1"/>
            <p:nvPr/>
          </p:nvSpPr>
          <p:spPr>
            <a:xfrm>
              <a:off x="0" y="4348824"/>
              <a:ext cx="321454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Participant: Sotheara SOK</a:t>
              </a:r>
            </a:p>
          </p:txBody>
        </p:sp>
        <p:sp>
          <p:nvSpPr>
            <p:cNvPr id="7" name="TextBox 6">
              <a:extLst>
                <a:ext uri="{FF2B5EF4-FFF2-40B4-BE49-F238E27FC236}">
                  <a16:creationId xmlns:a16="http://schemas.microsoft.com/office/drawing/2014/main" id="{D861FCAF-A91A-4C8B-AD09-9A887055E427}"/>
                </a:ext>
              </a:extLst>
            </p:cNvPr>
            <p:cNvSpPr txBox="1"/>
            <p:nvPr/>
          </p:nvSpPr>
          <p:spPr>
            <a:xfrm>
              <a:off x="0" y="4898947"/>
              <a:ext cx="3535995"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Supervisor: </a:t>
              </a:r>
              <a:r>
                <a:rPr lang="en-US" sz="2000" b="1" dirty="0" err="1">
                  <a:latin typeface="Times New Roman" panose="02020603050405020304" pitchFamily="18" charset="0"/>
                  <a:cs typeface="Times New Roman" panose="02020603050405020304" pitchFamily="18" charset="0"/>
                </a:rPr>
                <a:t>Yaqi</a:t>
              </a:r>
              <a:r>
                <a:rPr lang="en-US" sz="2000" b="1" dirty="0">
                  <a:latin typeface="Times New Roman" panose="02020603050405020304" pitchFamily="18" charset="0"/>
                  <a:cs typeface="Times New Roman" panose="02020603050405020304" pitchFamily="18" charset="0"/>
                </a:rPr>
                <a:t> Chu (Aggie)</a:t>
              </a:r>
            </a:p>
          </p:txBody>
        </p:sp>
        <p:sp>
          <p:nvSpPr>
            <p:cNvPr id="5" name="TextBox 4">
              <a:extLst>
                <a:ext uri="{FF2B5EF4-FFF2-40B4-BE49-F238E27FC236}">
                  <a16:creationId xmlns:a16="http://schemas.microsoft.com/office/drawing/2014/main" id="{A9E67D7A-AF62-411D-BAD3-0C9398FA7420}"/>
                </a:ext>
              </a:extLst>
            </p:cNvPr>
            <p:cNvSpPr txBox="1"/>
            <p:nvPr/>
          </p:nvSpPr>
          <p:spPr>
            <a:xfrm>
              <a:off x="-1" y="3798701"/>
              <a:ext cx="321454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Topic: Low Digital Literacy</a:t>
              </a:r>
            </a:p>
          </p:txBody>
        </p:sp>
      </p:grpSp>
    </p:spTree>
    <p:extLst>
      <p:ext uri="{BB962C8B-B14F-4D97-AF65-F5344CB8AC3E}">
        <p14:creationId xmlns:p14="http://schemas.microsoft.com/office/powerpoint/2010/main" val="120664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263FC1-C24D-4380-B5A5-290BE1FAB8F3}"/>
              </a:ext>
            </a:extLst>
          </p:cNvPr>
          <p:cNvGrpSpPr/>
          <p:nvPr/>
        </p:nvGrpSpPr>
        <p:grpSpPr>
          <a:xfrm>
            <a:off x="0" y="1346625"/>
            <a:ext cx="8506376" cy="4414588"/>
            <a:chOff x="0" y="1346625"/>
            <a:chExt cx="8506376" cy="4414588"/>
          </a:xfrm>
        </p:grpSpPr>
        <p:pic>
          <p:nvPicPr>
            <p:cNvPr id="7" name="Picture 6">
              <a:extLst>
                <a:ext uri="{FF2B5EF4-FFF2-40B4-BE49-F238E27FC236}">
                  <a16:creationId xmlns:a16="http://schemas.microsoft.com/office/drawing/2014/main" id="{868E8B1C-F510-45A0-AD84-D23DF90DC10E}"/>
                </a:ext>
              </a:extLst>
            </p:cNvPr>
            <p:cNvPicPr>
              <a:picLocks noChangeAspect="1"/>
            </p:cNvPicPr>
            <p:nvPr/>
          </p:nvPicPr>
          <p:blipFill rotWithShape="1">
            <a:blip r:embed="rId2">
              <a:extLst>
                <a:ext uri="{28A0092B-C50C-407E-A947-70E740481C1C}">
                  <a14:useLocalDpi xmlns:a14="http://schemas.microsoft.com/office/drawing/2010/main" val="0"/>
                </a:ext>
              </a:extLst>
            </a:blip>
            <a:srcRect t="47174"/>
            <a:stretch/>
          </p:blipFill>
          <p:spPr>
            <a:xfrm>
              <a:off x="0" y="1346625"/>
              <a:ext cx="8506376" cy="2209870"/>
            </a:xfrm>
            <a:prstGeom prst="rect">
              <a:avLst/>
            </a:prstGeom>
            <a:ln>
              <a:solidFill>
                <a:srgbClr val="C00000"/>
              </a:solidFill>
            </a:ln>
          </p:spPr>
        </p:pic>
        <p:sp>
          <p:nvSpPr>
            <p:cNvPr id="13" name="TextBox 12">
              <a:extLst>
                <a:ext uri="{FF2B5EF4-FFF2-40B4-BE49-F238E27FC236}">
                  <a16:creationId xmlns:a16="http://schemas.microsoft.com/office/drawing/2014/main" id="{91A0833F-F4DB-4787-A2A0-A115F6B93B8D}"/>
                </a:ext>
              </a:extLst>
            </p:cNvPr>
            <p:cNvSpPr txBox="1"/>
            <p:nvPr/>
          </p:nvSpPr>
          <p:spPr>
            <a:xfrm>
              <a:off x="42672" y="3760665"/>
              <a:ext cx="1775714" cy="2000548"/>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Digital Catalog</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Easy to browse on all smart devices</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Eye catching</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Direct link to </a:t>
              </a:r>
              <a:r>
                <a:rPr lang="en-US" sz="1400" b="1" dirty="0">
                  <a:solidFill>
                    <a:srgbClr val="FF0000"/>
                  </a:solidFill>
                  <a:latin typeface="Segoe UI" panose="020B0502040204020203" pitchFamily="34" charset="0"/>
                  <a:cs typeface="Segoe UI" panose="020B0502040204020203" pitchFamily="34" charset="0"/>
                </a:rPr>
                <a:t>YouTube</a:t>
              </a:r>
            </a:p>
          </p:txBody>
        </p:sp>
      </p:grpSp>
      <p:sp>
        <p:nvSpPr>
          <p:cNvPr id="3" name="Rectangle 2">
            <a:extLst>
              <a:ext uri="{FF2B5EF4-FFF2-40B4-BE49-F238E27FC236}">
                <a16:creationId xmlns:a16="http://schemas.microsoft.com/office/drawing/2014/main" id="{7997C0F5-84A1-425A-9CC5-7DA743589C2D}"/>
              </a:ext>
            </a:extLst>
          </p:cNvPr>
          <p:cNvSpPr/>
          <p:nvPr/>
        </p:nvSpPr>
        <p:spPr>
          <a:xfrm>
            <a:off x="2634411" y="25424"/>
            <a:ext cx="3559559" cy="369332"/>
          </a:xfrm>
          <a:prstGeom prst="rect">
            <a:avLst/>
          </a:prstGeom>
        </p:spPr>
        <p:txBody>
          <a:bodyPr wrap="square" lIns="0" tIns="0" rIns="0" bIns="0">
            <a:spAutoFit/>
          </a:bodyPr>
          <a:lstStyle/>
          <a:p>
            <a:pPr algn="ctr"/>
            <a:r>
              <a:rPr lang="en-US" sz="2400" b="1" dirty="0">
                <a:solidFill>
                  <a:srgbClr val="002060"/>
                </a:solidFill>
                <a:latin typeface="Segoe UI" panose="020B0502040204020203" pitchFamily="34" charset="0"/>
                <a:cs typeface="Segoe UI" panose="020B0502040204020203" pitchFamily="34" charset="0"/>
              </a:rPr>
              <a:t>Key features on Website</a:t>
            </a:r>
          </a:p>
        </p:txBody>
      </p:sp>
      <p:pic>
        <p:nvPicPr>
          <p:cNvPr id="8" name="Picture 7">
            <a:extLst>
              <a:ext uri="{FF2B5EF4-FFF2-40B4-BE49-F238E27FC236}">
                <a16:creationId xmlns:a16="http://schemas.microsoft.com/office/drawing/2014/main" id="{80E99008-ED07-4DC9-9DEA-7977A7B0C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314" y="1357513"/>
            <a:ext cx="8515373" cy="4142977"/>
          </a:xfrm>
          <a:prstGeom prst="rect">
            <a:avLst/>
          </a:prstGeom>
          <a:ln>
            <a:solidFill>
              <a:srgbClr val="C00000"/>
            </a:solidFill>
          </a:ln>
        </p:spPr>
      </p:pic>
      <p:pic>
        <p:nvPicPr>
          <p:cNvPr id="9" name="Picture 8">
            <a:extLst>
              <a:ext uri="{FF2B5EF4-FFF2-40B4-BE49-F238E27FC236}">
                <a16:creationId xmlns:a16="http://schemas.microsoft.com/office/drawing/2014/main" id="{AC72C25A-57DB-4BF5-93CE-3F559E1E211E}"/>
              </a:ext>
            </a:extLst>
          </p:cNvPr>
          <p:cNvPicPr>
            <a:picLocks noChangeAspect="1"/>
          </p:cNvPicPr>
          <p:nvPr/>
        </p:nvPicPr>
        <p:blipFill rotWithShape="1">
          <a:blip r:embed="rId4">
            <a:extLst>
              <a:ext uri="{28A0092B-C50C-407E-A947-70E740481C1C}">
                <a14:useLocalDpi xmlns:a14="http://schemas.microsoft.com/office/drawing/2010/main" val="0"/>
              </a:ext>
            </a:extLst>
          </a:blip>
          <a:srcRect b="50673"/>
          <a:stretch/>
        </p:blipFill>
        <p:spPr>
          <a:xfrm>
            <a:off x="3676627" y="3561118"/>
            <a:ext cx="8515373" cy="1934749"/>
          </a:xfrm>
          <a:prstGeom prst="rect">
            <a:avLst/>
          </a:prstGeom>
          <a:ln>
            <a:solidFill>
              <a:srgbClr val="C00000"/>
            </a:solidFill>
          </a:ln>
        </p:spPr>
      </p:pic>
      <p:grpSp>
        <p:nvGrpSpPr>
          <p:cNvPr id="22" name="Group 21">
            <a:extLst>
              <a:ext uri="{FF2B5EF4-FFF2-40B4-BE49-F238E27FC236}">
                <a16:creationId xmlns:a16="http://schemas.microsoft.com/office/drawing/2014/main" id="{330DEFB6-4382-4CA9-B221-A25D400432FB}"/>
              </a:ext>
            </a:extLst>
          </p:cNvPr>
          <p:cNvGrpSpPr/>
          <p:nvPr/>
        </p:nvGrpSpPr>
        <p:grpSpPr>
          <a:xfrm>
            <a:off x="9246570" y="389476"/>
            <a:ext cx="2424323" cy="968034"/>
            <a:chOff x="9246570" y="389476"/>
            <a:chExt cx="2424323" cy="968034"/>
          </a:xfrm>
        </p:grpSpPr>
        <p:grpSp>
          <p:nvGrpSpPr>
            <p:cNvPr id="21" name="Group 20">
              <a:extLst>
                <a:ext uri="{FF2B5EF4-FFF2-40B4-BE49-F238E27FC236}">
                  <a16:creationId xmlns:a16="http://schemas.microsoft.com/office/drawing/2014/main" id="{97D31811-C725-4216-BDB4-3EA19969929B}"/>
                </a:ext>
              </a:extLst>
            </p:cNvPr>
            <p:cNvGrpSpPr/>
            <p:nvPr/>
          </p:nvGrpSpPr>
          <p:grpSpPr>
            <a:xfrm>
              <a:off x="9246570" y="389476"/>
              <a:ext cx="2424323" cy="968034"/>
              <a:chOff x="9246570" y="389476"/>
              <a:chExt cx="2424323" cy="968034"/>
            </a:xfrm>
          </p:grpSpPr>
          <p:pic>
            <p:nvPicPr>
              <p:cNvPr id="15" name="Picture 14">
                <a:extLst>
                  <a:ext uri="{FF2B5EF4-FFF2-40B4-BE49-F238E27FC236}">
                    <a16:creationId xmlns:a16="http://schemas.microsoft.com/office/drawing/2014/main" id="{E964C7F3-B29B-45BB-997C-42B364FA4C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687" y="394099"/>
                <a:ext cx="1317206" cy="963411"/>
              </a:xfrm>
              <a:prstGeom prst="rect">
                <a:avLst/>
              </a:prstGeom>
              <a:ln>
                <a:solidFill>
                  <a:srgbClr val="790C5A"/>
                </a:solidFill>
              </a:ln>
            </p:spPr>
          </p:pic>
          <p:sp>
            <p:nvSpPr>
              <p:cNvPr id="18" name="TextBox 17">
                <a:extLst>
                  <a:ext uri="{FF2B5EF4-FFF2-40B4-BE49-F238E27FC236}">
                    <a16:creationId xmlns:a16="http://schemas.microsoft.com/office/drawing/2014/main" id="{3B31E098-B384-4318-AD0C-3CBF0F6C1BBC}"/>
                  </a:ext>
                </a:extLst>
              </p:cNvPr>
              <p:cNvSpPr txBox="1"/>
              <p:nvPr/>
            </p:nvSpPr>
            <p:spPr>
              <a:xfrm>
                <a:off x="9246570" y="389476"/>
                <a:ext cx="1212836" cy="276999"/>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Blog Post</a:t>
                </a:r>
              </a:p>
            </p:txBody>
          </p:sp>
        </p:grpSp>
        <p:sp>
          <p:nvSpPr>
            <p:cNvPr id="16" name="Oval 15">
              <a:extLst>
                <a:ext uri="{FF2B5EF4-FFF2-40B4-BE49-F238E27FC236}">
                  <a16:creationId xmlns:a16="http://schemas.microsoft.com/office/drawing/2014/main" id="{8E3E4E8C-B2FF-4358-A193-1A0249773258}"/>
                </a:ext>
              </a:extLst>
            </p:cNvPr>
            <p:cNvSpPr/>
            <p:nvPr/>
          </p:nvSpPr>
          <p:spPr>
            <a:xfrm>
              <a:off x="11040894" y="895515"/>
              <a:ext cx="402771" cy="277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8DBCF6C-8966-4858-86CE-F676D6A18321}"/>
              </a:ext>
            </a:extLst>
          </p:cNvPr>
          <p:cNvGrpSpPr/>
          <p:nvPr/>
        </p:nvGrpSpPr>
        <p:grpSpPr>
          <a:xfrm>
            <a:off x="7686686" y="2639673"/>
            <a:ext cx="4505314" cy="4218327"/>
            <a:chOff x="7686686" y="2639673"/>
            <a:chExt cx="4505314" cy="4218327"/>
          </a:xfrm>
        </p:grpSpPr>
        <p:pic>
          <p:nvPicPr>
            <p:cNvPr id="11" name="Picture 10">
              <a:extLst>
                <a:ext uri="{FF2B5EF4-FFF2-40B4-BE49-F238E27FC236}">
                  <a16:creationId xmlns:a16="http://schemas.microsoft.com/office/drawing/2014/main" id="{B7D5B6D6-E7AD-48E5-979B-BB4DEA4375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728" y="2639673"/>
              <a:ext cx="2743272" cy="4218327"/>
            </a:xfrm>
            <a:prstGeom prst="rect">
              <a:avLst/>
            </a:prstGeom>
            <a:ln>
              <a:solidFill>
                <a:srgbClr val="790C5A"/>
              </a:solidFill>
            </a:ln>
          </p:spPr>
        </p:pic>
        <p:sp>
          <p:nvSpPr>
            <p:cNvPr id="17" name="TextBox 16">
              <a:extLst>
                <a:ext uri="{FF2B5EF4-FFF2-40B4-BE49-F238E27FC236}">
                  <a16:creationId xmlns:a16="http://schemas.microsoft.com/office/drawing/2014/main" id="{7781A3DD-5BE3-462D-92CE-02405628F0DA}"/>
                </a:ext>
              </a:extLst>
            </p:cNvPr>
            <p:cNvSpPr txBox="1"/>
            <p:nvPr/>
          </p:nvSpPr>
          <p:spPr>
            <a:xfrm>
              <a:off x="7686686" y="6038434"/>
              <a:ext cx="2859805" cy="276999"/>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Instant Message</a:t>
              </a:r>
            </a:p>
          </p:txBody>
        </p:sp>
      </p:grpSp>
    </p:spTree>
    <p:extLst>
      <p:ext uri="{BB962C8B-B14F-4D97-AF65-F5344CB8AC3E}">
        <p14:creationId xmlns:p14="http://schemas.microsoft.com/office/powerpoint/2010/main" val="337840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F863BD-7C33-4A7C-B9C3-407C4CEC9087}"/>
              </a:ext>
            </a:extLst>
          </p:cNvPr>
          <p:cNvGrpSpPr/>
          <p:nvPr/>
        </p:nvGrpSpPr>
        <p:grpSpPr>
          <a:xfrm>
            <a:off x="0" y="0"/>
            <a:ext cx="4867933" cy="6858000"/>
            <a:chOff x="117404" y="1951388"/>
            <a:chExt cx="3810340" cy="5197917"/>
          </a:xfrm>
        </p:grpSpPr>
        <p:sp>
          <p:nvSpPr>
            <p:cNvPr id="3" name="Oval 2">
              <a:extLst>
                <a:ext uri="{FF2B5EF4-FFF2-40B4-BE49-F238E27FC236}">
                  <a16:creationId xmlns:a16="http://schemas.microsoft.com/office/drawing/2014/main" id="{C2589FDE-DAC7-40B7-9C05-7B775D7CDC1E}"/>
                </a:ext>
              </a:extLst>
            </p:cNvPr>
            <p:cNvSpPr/>
            <p:nvPr/>
          </p:nvSpPr>
          <p:spPr>
            <a:xfrm>
              <a:off x="218769" y="2438400"/>
              <a:ext cx="3131996" cy="3131996"/>
            </a:xfrm>
            <a:prstGeom prst="ellipse">
              <a:avLst/>
            </a:prstGeom>
            <a:gradFill>
              <a:gsLst>
                <a:gs pos="0">
                  <a:srgbClr val="790C5A"/>
                </a:gs>
                <a:gs pos="710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2B865D4F-4110-459A-A0E9-78F7B0EE07DE}"/>
                </a:ext>
              </a:extLst>
            </p:cNvPr>
            <p:cNvGrpSpPr/>
            <p:nvPr/>
          </p:nvGrpSpPr>
          <p:grpSpPr>
            <a:xfrm>
              <a:off x="524849" y="2442817"/>
              <a:ext cx="2749416" cy="4706488"/>
              <a:chOff x="209099" y="1340526"/>
              <a:chExt cx="3468002" cy="5936574"/>
            </a:xfrm>
          </p:grpSpPr>
          <p:sp>
            <p:nvSpPr>
              <p:cNvPr id="10" name="Freeform 5">
                <a:extLst>
                  <a:ext uri="{FF2B5EF4-FFF2-40B4-BE49-F238E27FC236}">
                    <a16:creationId xmlns:a16="http://schemas.microsoft.com/office/drawing/2014/main" id="{0C471362-E158-4994-8798-7310AA5B3C99}"/>
                  </a:ext>
                </a:extLst>
              </p:cNvPr>
              <p:cNvSpPr>
                <a:spLocks/>
              </p:cNvSpPr>
              <p:nvPr/>
            </p:nvSpPr>
            <p:spPr bwMode="auto">
              <a:xfrm>
                <a:off x="2096528" y="3310241"/>
                <a:ext cx="1340572" cy="1498286"/>
              </a:xfrm>
              <a:custGeom>
                <a:avLst/>
                <a:gdLst>
                  <a:gd name="T0" fmla="*/ 210 w 502"/>
                  <a:gd name="T1" fmla="*/ 73 h 562"/>
                  <a:gd name="T2" fmla="*/ 463 w 502"/>
                  <a:gd name="T3" fmla="*/ 365 h 562"/>
                  <a:gd name="T4" fmla="*/ 463 w 502"/>
                  <a:gd name="T5" fmla="*/ 549 h 562"/>
                  <a:gd name="T6" fmla="*/ 81 w 502"/>
                  <a:gd name="T7" fmla="*/ 311 h 562"/>
                  <a:gd name="T8" fmla="*/ 48 w 502"/>
                  <a:gd name="T9" fmla="*/ 5 h 562"/>
                  <a:gd name="T10" fmla="*/ 210 w 502"/>
                  <a:gd name="T11" fmla="*/ 73 h 562"/>
                </a:gdLst>
                <a:ahLst/>
                <a:cxnLst>
                  <a:cxn ang="0">
                    <a:pos x="T0" y="T1"/>
                  </a:cxn>
                  <a:cxn ang="0">
                    <a:pos x="T2" y="T3"/>
                  </a:cxn>
                  <a:cxn ang="0">
                    <a:pos x="T4" y="T5"/>
                  </a:cxn>
                  <a:cxn ang="0">
                    <a:pos x="T6" y="T7"/>
                  </a:cxn>
                  <a:cxn ang="0">
                    <a:pos x="T8" y="T9"/>
                  </a:cxn>
                  <a:cxn ang="0">
                    <a:pos x="T10" y="T11"/>
                  </a:cxn>
                </a:cxnLst>
                <a:rect l="0" t="0" r="r" b="b"/>
                <a:pathLst>
                  <a:path w="502" h="562">
                    <a:moveTo>
                      <a:pt x="210" y="73"/>
                    </a:moveTo>
                    <a:cubicBezTo>
                      <a:pt x="210" y="73"/>
                      <a:pt x="450" y="325"/>
                      <a:pt x="463" y="365"/>
                    </a:cubicBezTo>
                    <a:cubicBezTo>
                      <a:pt x="475" y="405"/>
                      <a:pt x="502" y="535"/>
                      <a:pt x="463" y="549"/>
                    </a:cubicBezTo>
                    <a:cubicBezTo>
                      <a:pt x="423" y="562"/>
                      <a:pt x="161" y="540"/>
                      <a:pt x="81" y="311"/>
                    </a:cubicBezTo>
                    <a:cubicBezTo>
                      <a:pt x="0" y="81"/>
                      <a:pt x="30" y="9"/>
                      <a:pt x="48" y="5"/>
                    </a:cubicBezTo>
                    <a:cubicBezTo>
                      <a:pt x="66" y="0"/>
                      <a:pt x="157" y="17"/>
                      <a:pt x="210" y="73"/>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484AB628-6ABA-47F9-ABE5-11A9E41F0003}"/>
                  </a:ext>
                </a:extLst>
              </p:cNvPr>
              <p:cNvSpPr>
                <a:spLocks/>
              </p:cNvSpPr>
              <p:nvPr/>
            </p:nvSpPr>
            <p:spPr bwMode="auto">
              <a:xfrm>
                <a:off x="1614814" y="1340526"/>
                <a:ext cx="1248001" cy="2249144"/>
              </a:xfrm>
              <a:custGeom>
                <a:avLst/>
                <a:gdLst>
                  <a:gd name="T0" fmla="*/ 413 w 467"/>
                  <a:gd name="T1" fmla="*/ 409 h 844"/>
                  <a:gd name="T2" fmla="*/ 420 w 467"/>
                  <a:gd name="T3" fmla="*/ 446 h 844"/>
                  <a:gd name="T4" fmla="*/ 410 w 467"/>
                  <a:gd name="T5" fmla="*/ 586 h 844"/>
                  <a:gd name="T6" fmla="*/ 431 w 467"/>
                  <a:gd name="T7" fmla="*/ 664 h 844"/>
                  <a:gd name="T8" fmla="*/ 371 w 467"/>
                  <a:gd name="T9" fmla="*/ 820 h 844"/>
                  <a:gd name="T10" fmla="*/ 99 w 467"/>
                  <a:gd name="T11" fmla="*/ 595 h 844"/>
                  <a:gd name="T12" fmla="*/ 87 w 467"/>
                  <a:gd name="T13" fmla="*/ 476 h 844"/>
                  <a:gd name="T14" fmla="*/ 87 w 467"/>
                  <a:gd name="T15" fmla="*/ 475 h 844"/>
                  <a:gd name="T16" fmla="*/ 93 w 467"/>
                  <a:gd name="T17" fmla="*/ 438 h 844"/>
                  <a:gd name="T18" fmla="*/ 0 w 467"/>
                  <a:gd name="T19" fmla="*/ 380 h 844"/>
                  <a:gd name="T20" fmla="*/ 39 w 467"/>
                  <a:gd name="T21" fmla="*/ 228 h 844"/>
                  <a:gd name="T22" fmla="*/ 62 w 467"/>
                  <a:gd name="T23" fmla="*/ 98 h 844"/>
                  <a:gd name="T24" fmla="*/ 31 w 467"/>
                  <a:gd name="T25" fmla="*/ 98 h 844"/>
                  <a:gd name="T26" fmla="*/ 146 w 467"/>
                  <a:gd name="T27" fmla="*/ 4 h 844"/>
                  <a:gd name="T28" fmla="*/ 205 w 467"/>
                  <a:gd name="T29" fmla="*/ 14 h 844"/>
                  <a:gd name="T30" fmla="*/ 297 w 467"/>
                  <a:gd name="T31" fmla="*/ 15 h 844"/>
                  <a:gd name="T32" fmla="*/ 413 w 467"/>
                  <a:gd name="T33" fmla="*/ 49 h 844"/>
                  <a:gd name="T34" fmla="*/ 422 w 467"/>
                  <a:gd name="T35" fmla="*/ 72 h 844"/>
                  <a:gd name="T36" fmla="*/ 424 w 467"/>
                  <a:gd name="T37" fmla="*/ 86 h 844"/>
                  <a:gd name="T38" fmla="*/ 410 w 467"/>
                  <a:gd name="T39" fmla="*/ 124 h 844"/>
                  <a:gd name="T40" fmla="*/ 432 w 467"/>
                  <a:gd name="T41" fmla="*/ 249 h 844"/>
                  <a:gd name="T42" fmla="*/ 446 w 467"/>
                  <a:gd name="T43" fmla="*/ 374 h 844"/>
                  <a:gd name="T44" fmla="*/ 446 w 467"/>
                  <a:gd name="T45" fmla="*/ 409 h 844"/>
                  <a:gd name="T46" fmla="*/ 413 w 467"/>
                  <a:gd name="T47" fmla="*/ 40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844">
                    <a:moveTo>
                      <a:pt x="413" y="409"/>
                    </a:moveTo>
                    <a:cubicBezTo>
                      <a:pt x="413" y="409"/>
                      <a:pt x="425" y="426"/>
                      <a:pt x="420" y="446"/>
                    </a:cubicBezTo>
                    <a:cubicBezTo>
                      <a:pt x="415" y="465"/>
                      <a:pt x="385" y="526"/>
                      <a:pt x="410" y="586"/>
                    </a:cubicBezTo>
                    <a:cubicBezTo>
                      <a:pt x="418" y="605"/>
                      <a:pt x="427" y="633"/>
                      <a:pt x="431" y="664"/>
                    </a:cubicBezTo>
                    <a:cubicBezTo>
                      <a:pt x="441" y="728"/>
                      <a:pt x="433" y="803"/>
                      <a:pt x="371" y="820"/>
                    </a:cubicBezTo>
                    <a:cubicBezTo>
                      <a:pt x="280" y="844"/>
                      <a:pt x="123" y="754"/>
                      <a:pt x="99" y="595"/>
                    </a:cubicBezTo>
                    <a:cubicBezTo>
                      <a:pt x="91" y="536"/>
                      <a:pt x="87" y="499"/>
                      <a:pt x="87" y="476"/>
                    </a:cubicBezTo>
                    <a:cubicBezTo>
                      <a:pt x="87" y="475"/>
                      <a:pt x="87" y="475"/>
                      <a:pt x="87" y="475"/>
                    </a:cubicBezTo>
                    <a:cubicBezTo>
                      <a:pt x="86" y="437"/>
                      <a:pt x="93" y="438"/>
                      <a:pt x="93" y="438"/>
                    </a:cubicBezTo>
                    <a:cubicBezTo>
                      <a:pt x="0" y="380"/>
                      <a:pt x="0" y="380"/>
                      <a:pt x="0" y="380"/>
                    </a:cubicBezTo>
                    <a:cubicBezTo>
                      <a:pt x="0" y="380"/>
                      <a:pt x="42" y="270"/>
                      <a:pt x="39" y="228"/>
                    </a:cubicBezTo>
                    <a:cubicBezTo>
                      <a:pt x="36" y="186"/>
                      <a:pt x="19" y="171"/>
                      <a:pt x="62" y="98"/>
                    </a:cubicBezTo>
                    <a:cubicBezTo>
                      <a:pt x="31" y="98"/>
                      <a:pt x="31" y="98"/>
                      <a:pt x="31" y="98"/>
                    </a:cubicBezTo>
                    <a:cubicBezTo>
                      <a:pt x="31" y="98"/>
                      <a:pt x="46" y="13"/>
                      <a:pt x="146" y="4"/>
                    </a:cubicBezTo>
                    <a:cubicBezTo>
                      <a:pt x="146" y="4"/>
                      <a:pt x="177" y="0"/>
                      <a:pt x="205" y="14"/>
                    </a:cubicBezTo>
                    <a:cubicBezTo>
                      <a:pt x="232" y="28"/>
                      <a:pt x="262" y="22"/>
                      <a:pt x="297" y="15"/>
                    </a:cubicBezTo>
                    <a:cubicBezTo>
                      <a:pt x="332" y="8"/>
                      <a:pt x="393" y="16"/>
                      <a:pt x="413" y="49"/>
                    </a:cubicBezTo>
                    <a:cubicBezTo>
                      <a:pt x="417" y="57"/>
                      <a:pt x="421" y="65"/>
                      <a:pt x="422" y="72"/>
                    </a:cubicBezTo>
                    <a:cubicBezTo>
                      <a:pt x="423" y="77"/>
                      <a:pt x="424" y="82"/>
                      <a:pt x="424" y="86"/>
                    </a:cubicBezTo>
                    <a:cubicBezTo>
                      <a:pt x="425" y="104"/>
                      <a:pt x="418" y="118"/>
                      <a:pt x="410" y="124"/>
                    </a:cubicBezTo>
                    <a:cubicBezTo>
                      <a:pt x="410" y="124"/>
                      <a:pt x="444" y="197"/>
                      <a:pt x="432" y="249"/>
                    </a:cubicBezTo>
                    <a:cubicBezTo>
                      <a:pt x="419" y="300"/>
                      <a:pt x="412" y="315"/>
                      <a:pt x="446" y="374"/>
                    </a:cubicBezTo>
                    <a:cubicBezTo>
                      <a:pt x="446" y="374"/>
                      <a:pt x="467" y="389"/>
                      <a:pt x="446" y="409"/>
                    </a:cubicBezTo>
                    <a:cubicBezTo>
                      <a:pt x="446" y="409"/>
                      <a:pt x="436" y="417"/>
                      <a:pt x="413" y="4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91E6C0E-1FEE-4C67-A5FB-198063C0A397}"/>
                  </a:ext>
                </a:extLst>
              </p:cNvPr>
              <p:cNvSpPr>
                <a:spLocks/>
              </p:cNvSpPr>
              <p:nvPr/>
            </p:nvSpPr>
            <p:spPr bwMode="auto">
              <a:xfrm>
                <a:off x="1666242" y="1340526"/>
                <a:ext cx="1081715" cy="608572"/>
              </a:xfrm>
              <a:custGeom>
                <a:avLst/>
                <a:gdLst>
                  <a:gd name="T0" fmla="*/ 405 w 405"/>
                  <a:gd name="T1" fmla="*/ 86 h 228"/>
                  <a:gd name="T2" fmla="*/ 178 w 405"/>
                  <a:gd name="T3" fmla="*/ 98 h 228"/>
                  <a:gd name="T4" fmla="*/ 114 w 405"/>
                  <a:gd name="T5" fmla="*/ 186 h 228"/>
                  <a:gd name="T6" fmla="*/ 20 w 405"/>
                  <a:gd name="T7" fmla="*/ 228 h 228"/>
                  <a:gd name="T8" fmla="*/ 43 w 405"/>
                  <a:gd name="T9" fmla="*/ 98 h 228"/>
                  <a:gd name="T10" fmla="*/ 12 w 405"/>
                  <a:gd name="T11" fmla="*/ 98 h 228"/>
                  <a:gd name="T12" fmla="*/ 127 w 405"/>
                  <a:gd name="T13" fmla="*/ 4 h 228"/>
                  <a:gd name="T14" fmla="*/ 186 w 405"/>
                  <a:gd name="T15" fmla="*/ 14 h 228"/>
                  <a:gd name="T16" fmla="*/ 278 w 405"/>
                  <a:gd name="T17" fmla="*/ 15 h 228"/>
                  <a:gd name="T18" fmla="*/ 394 w 405"/>
                  <a:gd name="T19" fmla="*/ 49 h 228"/>
                  <a:gd name="T20" fmla="*/ 403 w 405"/>
                  <a:gd name="T21" fmla="*/ 72 h 228"/>
                  <a:gd name="T22" fmla="*/ 405 w 405"/>
                  <a:gd name="T23" fmla="*/ 8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228">
                    <a:moveTo>
                      <a:pt x="405" y="86"/>
                    </a:moveTo>
                    <a:cubicBezTo>
                      <a:pt x="358" y="84"/>
                      <a:pt x="287" y="87"/>
                      <a:pt x="178" y="98"/>
                    </a:cubicBezTo>
                    <a:cubicBezTo>
                      <a:pt x="178" y="98"/>
                      <a:pt x="118" y="122"/>
                      <a:pt x="114" y="186"/>
                    </a:cubicBezTo>
                    <a:cubicBezTo>
                      <a:pt x="114" y="186"/>
                      <a:pt x="61" y="157"/>
                      <a:pt x="20" y="228"/>
                    </a:cubicBezTo>
                    <a:cubicBezTo>
                      <a:pt x="17" y="186"/>
                      <a:pt x="0" y="171"/>
                      <a:pt x="43" y="98"/>
                    </a:cubicBezTo>
                    <a:cubicBezTo>
                      <a:pt x="12" y="98"/>
                      <a:pt x="12" y="98"/>
                      <a:pt x="12" y="98"/>
                    </a:cubicBezTo>
                    <a:cubicBezTo>
                      <a:pt x="12" y="98"/>
                      <a:pt x="27" y="13"/>
                      <a:pt x="127" y="4"/>
                    </a:cubicBezTo>
                    <a:cubicBezTo>
                      <a:pt x="127" y="4"/>
                      <a:pt x="158" y="0"/>
                      <a:pt x="186" y="14"/>
                    </a:cubicBezTo>
                    <a:cubicBezTo>
                      <a:pt x="213" y="28"/>
                      <a:pt x="243" y="22"/>
                      <a:pt x="278" y="15"/>
                    </a:cubicBezTo>
                    <a:cubicBezTo>
                      <a:pt x="313" y="8"/>
                      <a:pt x="374" y="16"/>
                      <a:pt x="394" y="49"/>
                    </a:cubicBezTo>
                    <a:cubicBezTo>
                      <a:pt x="398" y="57"/>
                      <a:pt x="402" y="65"/>
                      <a:pt x="403" y="72"/>
                    </a:cubicBezTo>
                    <a:cubicBezTo>
                      <a:pt x="404" y="77"/>
                      <a:pt x="405" y="82"/>
                      <a:pt x="405" y="86"/>
                    </a:cubicBezTo>
                    <a:close/>
                  </a:path>
                </a:pathLst>
              </a:custGeom>
              <a:gradFill>
                <a:gsLst>
                  <a:gs pos="0">
                    <a:srgbClr val="6524DE"/>
                  </a:gs>
                  <a:gs pos="76000">
                    <a:srgbClr val="6524DE">
                      <a:alpha val="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38C04A-F100-46BE-B074-543F57CDE150}"/>
                  </a:ext>
                </a:extLst>
              </p:cNvPr>
              <p:cNvSpPr>
                <a:spLocks/>
              </p:cNvSpPr>
              <p:nvPr/>
            </p:nvSpPr>
            <p:spPr bwMode="auto">
              <a:xfrm>
                <a:off x="2163386" y="1422812"/>
                <a:ext cx="699429" cy="1808573"/>
              </a:xfrm>
              <a:custGeom>
                <a:avLst/>
                <a:gdLst>
                  <a:gd name="T0" fmla="*/ 208 w 262"/>
                  <a:gd name="T1" fmla="*/ 378 h 678"/>
                  <a:gd name="T2" fmla="*/ 215 w 262"/>
                  <a:gd name="T3" fmla="*/ 415 h 678"/>
                  <a:gd name="T4" fmla="*/ 205 w 262"/>
                  <a:gd name="T5" fmla="*/ 555 h 678"/>
                  <a:gd name="T6" fmla="*/ 226 w 262"/>
                  <a:gd name="T7" fmla="*/ 633 h 678"/>
                  <a:gd name="T8" fmla="*/ 92 w 262"/>
                  <a:gd name="T9" fmla="*/ 411 h 678"/>
                  <a:gd name="T10" fmla="*/ 45 w 262"/>
                  <a:gd name="T11" fmla="*/ 280 h 678"/>
                  <a:gd name="T12" fmla="*/ 23 w 262"/>
                  <a:gd name="T13" fmla="*/ 165 h 678"/>
                  <a:gd name="T14" fmla="*/ 56 w 262"/>
                  <a:gd name="T15" fmla="*/ 82 h 678"/>
                  <a:gd name="T16" fmla="*/ 180 w 262"/>
                  <a:gd name="T17" fmla="*/ 33 h 678"/>
                  <a:gd name="T18" fmla="*/ 217 w 262"/>
                  <a:gd name="T19" fmla="*/ 41 h 678"/>
                  <a:gd name="T20" fmla="*/ 205 w 262"/>
                  <a:gd name="T21" fmla="*/ 93 h 678"/>
                  <a:gd name="T22" fmla="*/ 227 w 262"/>
                  <a:gd name="T23" fmla="*/ 218 h 678"/>
                  <a:gd name="T24" fmla="*/ 241 w 262"/>
                  <a:gd name="T25" fmla="*/ 343 h 678"/>
                  <a:gd name="T26" fmla="*/ 241 w 262"/>
                  <a:gd name="T27" fmla="*/ 378 h 678"/>
                  <a:gd name="T28" fmla="*/ 208 w 262"/>
                  <a:gd name="T29" fmla="*/ 37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678">
                    <a:moveTo>
                      <a:pt x="208" y="378"/>
                    </a:moveTo>
                    <a:cubicBezTo>
                      <a:pt x="208" y="378"/>
                      <a:pt x="220" y="395"/>
                      <a:pt x="215" y="415"/>
                    </a:cubicBezTo>
                    <a:cubicBezTo>
                      <a:pt x="210" y="434"/>
                      <a:pt x="180" y="495"/>
                      <a:pt x="205" y="555"/>
                    </a:cubicBezTo>
                    <a:cubicBezTo>
                      <a:pt x="213" y="574"/>
                      <a:pt x="222" y="602"/>
                      <a:pt x="226" y="633"/>
                    </a:cubicBezTo>
                    <a:cubicBezTo>
                      <a:pt x="146" y="678"/>
                      <a:pt x="100" y="440"/>
                      <a:pt x="92" y="411"/>
                    </a:cubicBezTo>
                    <a:cubicBezTo>
                      <a:pt x="85" y="382"/>
                      <a:pt x="35" y="333"/>
                      <a:pt x="45" y="280"/>
                    </a:cubicBezTo>
                    <a:cubicBezTo>
                      <a:pt x="56" y="227"/>
                      <a:pt x="45" y="218"/>
                      <a:pt x="23" y="165"/>
                    </a:cubicBezTo>
                    <a:cubicBezTo>
                      <a:pt x="0" y="113"/>
                      <a:pt x="56" y="82"/>
                      <a:pt x="56" y="82"/>
                    </a:cubicBezTo>
                    <a:cubicBezTo>
                      <a:pt x="107" y="0"/>
                      <a:pt x="158" y="34"/>
                      <a:pt x="180" y="33"/>
                    </a:cubicBezTo>
                    <a:cubicBezTo>
                      <a:pt x="186" y="33"/>
                      <a:pt x="200" y="35"/>
                      <a:pt x="217" y="41"/>
                    </a:cubicBezTo>
                    <a:cubicBezTo>
                      <a:pt x="223" y="65"/>
                      <a:pt x="216" y="85"/>
                      <a:pt x="205" y="93"/>
                    </a:cubicBezTo>
                    <a:cubicBezTo>
                      <a:pt x="205" y="93"/>
                      <a:pt x="239" y="166"/>
                      <a:pt x="227" y="218"/>
                    </a:cubicBezTo>
                    <a:cubicBezTo>
                      <a:pt x="214" y="269"/>
                      <a:pt x="207" y="284"/>
                      <a:pt x="241" y="343"/>
                    </a:cubicBezTo>
                    <a:cubicBezTo>
                      <a:pt x="241" y="343"/>
                      <a:pt x="262" y="358"/>
                      <a:pt x="241" y="378"/>
                    </a:cubicBezTo>
                    <a:cubicBezTo>
                      <a:pt x="241" y="378"/>
                      <a:pt x="231" y="386"/>
                      <a:pt x="208" y="378"/>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9256D712-9F2A-4C36-A6C1-D28243453A0F}"/>
                  </a:ext>
                </a:extLst>
              </p:cNvPr>
              <p:cNvSpPr>
                <a:spLocks/>
              </p:cNvSpPr>
              <p:nvPr/>
            </p:nvSpPr>
            <p:spPr bwMode="auto">
              <a:xfrm>
                <a:off x="209099" y="2329669"/>
                <a:ext cx="2883430" cy="4947431"/>
              </a:xfrm>
              <a:custGeom>
                <a:avLst/>
                <a:gdLst>
                  <a:gd name="T0" fmla="*/ 904 w 1079"/>
                  <a:gd name="T1" fmla="*/ 1856 h 1856"/>
                  <a:gd name="T2" fmla="*/ 136 w 1079"/>
                  <a:gd name="T3" fmla="*/ 1856 h 1856"/>
                  <a:gd name="T4" fmla="*/ 116 w 1079"/>
                  <a:gd name="T5" fmla="*/ 962 h 1856"/>
                  <a:gd name="T6" fmla="*/ 449 w 1079"/>
                  <a:gd name="T7" fmla="*/ 104 h 1856"/>
                  <a:gd name="T8" fmla="*/ 497 w 1079"/>
                  <a:gd name="T9" fmla="*/ 30 h 1856"/>
                  <a:gd name="T10" fmla="*/ 526 w 1079"/>
                  <a:gd name="T11" fmla="*/ 9 h 1856"/>
                  <a:gd name="T12" fmla="*/ 753 w 1079"/>
                  <a:gd name="T13" fmla="*/ 150 h 1856"/>
                  <a:gd name="T14" fmla="*/ 823 w 1079"/>
                  <a:gd name="T15" fmla="*/ 312 h 1856"/>
                  <a:gd name="T16" fmla="*/ 904 w 1079"/>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856">
                    <a:moveTo>
                      <a:pt x="904" y="1856"/>
                    </a:moveTo>
                    <a:cubicBezTo>
                      <a:pt x="136" y="1856"/>
                      <a:pt x="136" y="1856"/>
                      <a:pt x="136" y="1856"/>
                    </a:cubicBezTo>
                    <a:cubicBezTo>
                      <a:pt x="125" y="1546"/>
                      <a:pt x="232" y="1684"/>
                      <a:pt x="116" y="962"/>
                    </a:cubicBezTo>
                    <a:cubicBezTo>
                      <a:pt x="0" y="241"/>
                      <a:pt x="449" y="104"/>
                      <a:pt x="449" y="104"/>
                    </a:cubicBezTo>
                    <a:cubicBezTo>
                      <a:pt x="449" y="104"/>
                      <a:pt x="481" y="60"/>
                      <a:pt x="497" y="30"/>
                    </a:cubicBezTo>
                    <a:cubicBezTo>
                      <a:pt x="512" y="0"/>
                      <a:pt x="526" y="9"/>
                      <a:pt x="526" y="9"/>
                    </a:cubicBezTo>
                    <a:cubicBezTo>
                      <a:pt x="753" y="150"/>
                      <a:pt x="753" y="150"/>
                      <a:pt x="753" y="150"/>
                    </a:cubicBezTo>
                    <a:cubicBezTo>
                      <a:pt x="780" y="202"/>
                      <a:pt x="803" y="257"/>
                      <a:pt x="823" y="312"/>
                    </a:cubicBezTo>
                    <a:cubicBezTo>
                      <a:pt x="1079" y="1007"/>
                      <a:pt x="904" y="1856"/>
                      <a:pt x="904" y="1856"/>
                    </a:cubicBezTo>
                    <a:close/>
                  </a:path>
                </a:pathLst>
              </a:custGeom>
              <a:gradFill>
                <a:gsLst>
                  <a:gs pos="0">
                    <a:srgbClr val="7D4BC9"/>
                  </a:gs>
                  <a:gs pos="78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A74A2D0-8D32-4CB5-8739-8FDA98FA6661}"/>
                  </a:ext>
                </a:extLst>
              </p:cNvPr>
              <p:cNvSpPr>
                <a:spLocks/>
              </p:cNvSpPr>
              <p:nvPr/>
            </p:nvSpPr>
            <p:spPr bwMode="auto">
              <a:xfrm>
                <a:off x="1409100" y="2329669"/>
                <a:ext cx="999430" cy="836572"/>
              </a:xfrm>
              <a:custGeom>
                <a:avLst/>
                <a:gdLst>
                  <a:gd name="T0" fmla="*/ 374 w 374"/>
                  <a:gd name="T1" fmla="*/ 312 h 314"/>
                  <a:gd name="T2" fmla="*/ 0 w 374"/>
                  <a:gd name="T3" fmla="*/ 104 h 314"/>
                  <a:gd name="T4" fmla="*/ 48 w 374"/>
                  <a:gd name="T5" fmla="*/ 30 h 314"/>
                  <a:gd name="T6" fmla="*/ 77 w 374"/>
                  <a:gd name="T7" fmla="*/ 9 h 314"/>
                  <a:gd name="T8" fmla="*/ 304 w 374"/>
                  <a:gd name="T9" fmla="*/ 150 h 314"/>
                  <a:gd name="T10" fmla="*/ 374 w 374"/>
                  <a:gd name="T11" fmla="*/ 312 h 314"/>
                </a:gdLst>
                <a:ahLst/>
                <a:cxnLst>
                  <a:cxn ang="0">
                    <a:pos x="T0" y="T1"/>
                  </a:cxn>
                  <a:cxn ang="0">
                    <a:pos x="T2" y="T3"/>
                  </a:cxn>
                  <a:cxn ang="0">
                    <a:pos x="T4" y="T5"/>
                  </a:cxn>
                  <a:cxn ang="0">
                    <a:pos x="T6" y="T7"/>
                  </a:cxn>
                  <a:cxn ang="0">
                    <a:pos x="T8" y="T9"/>
                  </a:cxn>
                  <a:cxn ang="0">
                    <a:pos x="T10" y="T11"/>
                  </a:cxn>
                </a:cxnLst>
                <a:rect l="0" t="0" r="r" b="b"/>
                <a:pathLst>
                  <a:path w="374" h="314">
                    <a:moveTo>
                      <a:pt x="374" y="312"/>
                    </a:moveTo>
                    <a:cubicBezTo>
                      <a:pt x="222" y="314"/>
                      <a:pt x="0" y="104"/>
                      <a:pt x="0" y="104"/>
                    </a:cubicBezTo>
                    <a:cubicBezTo>
                      <a:pt x="0" y="104"/>
                      <a:pt x="32" y="60"/>
                      <a:pt x="48" y="30"/>
                    </a:cubicBezTo>
                    <a:cubicBezTo>
                      <a:pt x="63" y="0"/>
                      <a:pt x="77" y="9"/>
                      <a:pt x="77" y="9"/>
                    </a:cubicBezTo>
                    <a:cubicBezTo>
                      <a:pt x="304" y="150"/>
                      <a:pt x="304" y="150"/>
                      <a:pt x="304" y="150"/>
                    </a:cubicBezTo>
                    <a:cubicBezTo>
                      <a:pt x="331" y="202"/>
                      <a:pt x="354" y="257"/>
                      <a:pt x="374" y="312"/>
                    </a:cubicBezTo>
                    <a:close/>
                  </a:path>
                </a:pathLst>
              </a:custGeom>
              <a:gradFill>
                <a:gsLst>
                  <a:gs pos="0">
                    <a:srgbClr val="7D4BC9"/>
                  </a:gs>
                  <a:gs pos="100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87FC3FAC-F3A3-49DF-AADA-3122E9AFB7E1}"/>
                  </a:ext>
                </a:extLst>
              </p:cNvPr>
              <p:cNvSpPr>
                <a:spLocks/>
              </p:cNvSpPr>
              <p:nvPr/>
            </p:nvSpPr>
            <p:spPr bwMode="auto">
              <a:xfrm>
                <a:off x="1743385" y="1835954"/>
                <a:ext cx="258858" cy="378858"/>
              </a:xfrm>
              <a:custGeom>
                <a:avLst/>
                <a:gdLst>
                  <a:gd name="T0" fmla="*/ 75 w 97"/>
                  <a:gd name="T1" fmla="*/ 34 h 142"/>
                  <a:gd name="T2" fmla="*/ 11 w 97"/>
                  <a:gd name="T3" fmla="*/ 66 h 142"/>
                  <a:gd name="T4" fmla="*/ 74 w 97"/>
                  <a:gd name="T5" fmla="*/ 132 h 142"/>
                  <a:gd name="T6" fmla="*/ 75 w 97"/>
                  <a:gd name="T7" fmla="*/ 34 h 142"/>
                </a:gdLst>
                <a:ahLst/>
                <a:cxnLst>
                  <a:cxn ang="0">
                    <a:pos x="T0" y="T1"/>
                  </a:cxn>
                  <a:cxn ang="0">
                    <a:pos x="T2" y="T3"/>
                  </a:cxn>
                  <a:cxn ang="0">
                    <a:pos x="T4" y="T5"/>
                  </a:cxn>
                  <a:cxn ang="0">
                    <a:pos x="T6" y="T7"/>
                  </a:cxn>
                </a:cxnLst>
                <a:rect l="0" t="0" r="r" b="b"/>
                <a:pathLst>
                  <a:path w="97" h="142">
                    <a:moveTo>
                      <a:pt x="75" y="34"/>
                    </a:moveTo>
                    <a:cubicBezTo>
                      <a:pt x="75" y="34"/>
                      <a:pt x="22" y="0"/>
                      <a:pt x="11" y="66"/>
                    </a:cubicBezTo>
                    <a:cubicBezTo>
                      <a:pt x="0" y="132"/>
                      <a:pt x="59" y="142"/>
                      <a:pt x="74" y="132"/>
                    </a:cubicBezTo>
                    <a:cubicBezTo>
                      <a:pt x="74" y="132"/>
                      <a:pt x="97" y="82"/>
                      <a:pt x="75" y="34"/>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B451F489-A9B4-4920-A293-F1C3F53CC797}"/>
                  </a:ext>
                </a:extLst>
              </p:cNvPr>
              <p:cNvSpPr>
                <a:spLocks/>
              </p:cNvSpPr>
              <p:nvPr/>
            </p:nvSpPr>
            <p:spPr bwMode="auto">
              <a:xfrm>
                <a:off x="1851962" y="1895956"/>
                <a:ext cx="1001144" cy="1693715"/>
              </a:xfrm>
              <a:custGeom>
                <a:avLst/>
                <a:gdLst>
                  <a:gd name="T0" fmla="*/ 284 w 375"/>
                  <a:gd name="T1" fmla="*/ 612 h 636"/>
                  <a:gd name="T2" fmla="*/ 12 w 375"/>
                  <a:gd name="T3" fmla="*/ 387 h 636"/>
                  <a:gd name="T4" fmla="*/ 0 w 375"/>
                  <a:gd name="T5" fmla="*/ 268 h 636"/>
                  <a:gd name="T6" fmla="*/ 0 w 375"/>
                  <a:gd name="T7" fmla="*/ 267 h 636"/>
                  <a:gd name="T8" fmla="*/ 6 w 375"/>
                  <a:gd name="T9" fmla="*/ 230 h 636"/>
                  <a:gd name="T10" fmla="*/ 36 w 375"/>
                  <a:gd name="T11" fmla="*/ 12 h 636"/>
                  <a:gd name="T12" fmla="*/ 64 w 375"/>
                  <a:gd name="T13" fmla="*/ 62 h 636"/>
                  <a:gd name="T14" fmla="*/ 173 w 375"/>
                  <a:gd name="T15" fmla="*/ 216 h 636"/>
                  <a:gd name="T16" fmla="*/ 226 w 375"/>
                  <a:gd name="T17" fmla="*/ 205 h 636"/>
                  <a:gd name="T18" fmla="*/ 326 w 375"/>
                  <a:gd name="T19" fmla="*/ 201 h 636"/>
                  <a:gd name="T20" fmla="*/ 333 w 375"/>
                  <a:gd name="T21" fmla="*/ 238 h 636"/>
                  <a:gd name="T22" fmla="*/ 323 w 375"/>
                  <a:gd name="T23" fmla="*/ 378 h 636"/>
                  <a:gd name="T24" fmla="*/ 284 w 375"/>
                  <a:gd name="T25" fmla="*/ 61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36">
                    <a:moveTo>
                      <a:pt x="284" y="612"/>
                    </a:moveTo>
                    <a:cubicBezTo>
                      <a:pt x="193" y="636"/>
                      <a:pt x="36" y="546"/>
                      <a:pt x="12" y="387"/>
                    </a:cubicBezTo>
                    <a:cubicBezTo>
                      <a:pt x="4" y="328"/>
                      <a:pt x="0" y="291"/>
                      <a:pt x="0" y="268"/>
                    </a:cubicBezTo>
                    <a:cubicBezTo>
                      <a:pt x="0" y="267"/>
                      <a:pt x="0" y="267"/>
                      <a:pt x="0" y="267"/>
                    </a:cubicBezTo>
                    <a:cubicBezTo>
                      <a:pt x="2" y="249"/>
                      <a:pt x="4" y="235"/>
                      <a:pt x="6" y="230"/>
                    </a:cubicBezTo>
                    <a:cubicBezTo>
                      <a:pt x="6" y="230"/>
                      <a:pt x="55" y="77"/>
                      <a:pt x="36" y="12"/>
                    </a:cubicBezTo>
                    <a:cubicBezTo>
                      <a:pt x="36" y="12"/>
                      <a:pt x="53" y="0"/>
                      <a:pt x="64" y="62"/>
                    </a:cubicBezTo>
                    <a:cubicBezTo>
                      <a:pt x="74" y="123"/>
                      <a:pt x="134" y="202"/>
                      <a:pt x="173" y="216"/>
                    </a:cubicBezTo>
                    <a:cubicBezTo>
                      <a:pt x="212" y="229"/>
                      <a:pt x="214" y="208"/>
                      <a:pt x="226" y="205"/>
                    </a:cubicBezTo>
                    <a:cubicBezTo>
                      <a:pt x="238" y="204"/>
                      <a:pt x="263" y="178"/>
                      <a:pt x="326" y="201"/>
                    </a:cubicBezTo>
                    <a:cubicBezTo>
                      <a:pt x="326" y="201"/>
                      <a:pt x="338" y="218"/>
                      <a:pt x="333" y="238"/>
                    </a:cubicBezTo>
                    <a:cubicBezTo>
                      <a:pt x="328" y="257"/>
                      <a:pt x="297" y="318"/>
                      <a:pt x="323" y="378"/>
                    </a:cubicBezTo>
                    <a:cubicBezTo>
                      <a:pt x="349" y="437"/>
                      <a:pt x="375" y="587"/>
                      <a:pt x="284" y="612"/>
                    </a:cubicBezTo>
                    <a:close/>
                  </a:path>
                </a:pathLst>
              </a:custGeom>
              <a:gradFill>
                <a:gsLst>
                  <a:gs pos="0">
                    <a:srgbClr val="BB7FFB"/>
                  </a:gs>
                  <a:gs pos="100000">
                    <a:srgbClr val="FB95E9"/>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3A41D3A4-2E3D-43DC-82A6-12103AE93A31}"/>
                  </a:ext>
                </a:extLst>
              </p:cNvPr>
              <p:cNvSpPr>
                <a:spLocks/>
              </p:cNvSpPr>
              <p:nvPr/>
            </p:nvSpPr>
            <p:spPr bwMode="auto">
              <a:xfrm>
                <a:off x="1697100" y="1340526"/>
                <a:ext cx="1071430" cy="330858"/>
              </a:xfrm>
              <a:custGeom>
                <a:avLst/>
                <a:gdLst>
                  <a:gd name="T0" fmla="*/ 379 w 401"/>
                  <a:gd name="T1" fmla="*/ 124 h 124"/>
                  <a:gd name="T2" fmla="*/ 258 w 401"/>
                  <a:gd name="T3" fmla="*/ 113 h 124"/>
                  <a:gd name="T4" fmla="*/ 166 w 401"/>
                  <a:gd name="T5" fmla="*/ 98 h 124"/>
                  <a:gd name="T6" fmla="*/ 0 w 401"/>
                  <a:gd name="T7" fmla="*/ 98 h 124"/>
                  <a:gd name="T8" fmla="*/ 115 w 401"/>
                  <a:gd name="T9" fmla="*/ 4 h 124"/>
                  <a:gd name="T10" fmla="*/ 174 w 401"/>
                  <a:gd name="T11" fmla="*/ 14 h 124"/>
                  <a:gd name="T12" fmla="*/ 266 w 401"/>
                  <a:gd name="T13" fmla="*/ 15 h 124"/>
                  <a:gd name="T14" fmla="*/ 382 w 401"/>
                  <a:gd name="T15" fmla="*/ 49 h 124"/>
                  <a:gd name="T16" fmla="*/ 379 w 401"/>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24">
                    <a:moveTo>
                      <a:pt x="379" y="124"/>
                    </a:moveTo>
                    <a:cubicBezTo>
                      <a:pt x="354" y="103"/>
                      <a:pt x="299" y="110"/>
                      <a:pt x="258" y="113"/>
                    </a:cubicBezTo>
                    <a:cubicBezTo>
                      <a:pt x="217" y="117"/>
                      <a:pt x="166" y="98"/>
                      <a:pt x="166" y="98"/>
                    </a:cubicBezTo>
                    <a:cubicBezTo>
                      <a:pt x="0" y="98"/>
                      <a:pt x="0" y="98"/>
                      <a:pt x="0" y="98"/>
                    </a:cubicBezTo>
                    <a:cubicBezTo>
                      <a:pt x="0" y="98"/>
                      <a:pt x="15" y="13"/>
                      <a:pt x="115" y="4"/>
                    </a:cubicBezTo>
                    <a:cubicBezTo>
                      <a:pt x="115" y="4"/>
                      <a:pt x="146" y="0"/>
                      <a:pt x="174" y="14"/>
                    </a:cubicBezTo>
                    <a:cubicBezTo>
                      <a:pt x="201" y="28"/>
                      <a:pt x="231" y="22"/>
                      <a:pt x="266" y="15"/>
                    </a:cubicBezTo>
                    <a:cubicBezTo>
                      <a:pt x="301" y="8"/>
                      <a:pt x="362" y="16"/>
                      <a:pt x="382" y="49"/>
                    </a:cubicBezTo>
                    <a:cubicBezTo>
                      <a:pt x="401" y="81"/>
                      <a:pt x="393" y="114"/>
                      <a:pt x="379" y="124"/>
                    </a:cubicBezTo>
                    <a:close/>
                  </a:path>
                </a:pathLst>
              </a:custGeom>
              <a:gradFill>
                <a:gsLst>
                  <a:gs pos="28000">
                    <a:srgbClr val="6313DC"/>
                  </a:gs>
                  <a:gs pos="100000">
                    <a:srgbClr val="1E3ADA"/>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A7ADEA9-F40F-441B-8E2C-2227A58BB1D0}"/>
                  </a:ext>
                </a:extLst>
              </p:cNvPr>
              <p:cNvSpPr>
                <a:spLocks/>
              </p:cNvSpPr>
              <p:nvPr/>
            </p:nvSpPr>
            <p:spPr bwMode="auto">
              <a:xfrm>
                <a:off x="1350814" y="4258241"/>
                <a:ext cx="761143" cy="908572"/>
              </a:xfrm>
              <a:custGeom>
                <a:avLst/>
                <a:gdLst>
                  <a:gd name="T0" fmla="*/ 265 w 285"/>
                  <a:gd name="T1" fmla="*/ 0 h 341"/>
                  <a:gd name="T2" fmla="*/ 68 w 285"/>
                  <a:gd name="T3" fmla="*/ 96 h 341"/>
                  <a:gd name="T4" fmla="*/ 0 w 285"/>
                  <a:gd name="T5" fmla="*/ 232 h 341"/>
                  <a:gd name="T6" fmla="*/ 3 w 285"/>
                  <a:gd name="T7" fmla="*/ 341 h 341"/>
                  <a:gd name="T8" fmla="*/ 41 w 285"/>
                  <a:gd name="T9" fmla="*/ 303 h 341"/>
                  <a:gd name="T10" fmla="*/ 41 w 285"/>
                  <a:gd name="T11" fmla="*/ 224 h 341"/>
                  <a:gd name="T12" fmla="*/ 93 w 285"/>
                  <a:gd name="T13" fmla="*/ 156 h 341"/>
                  <a:gd name="T14" fmla="*/ 62 w 285"/>
                  <a:gd name="T15" fmla="*/ 256 h 341"/>
                  <a:gd name="T16" fmla="*/ 106 w 285"/>
                  <a:gd name="T17" fmla="*/ 323 h 341"/>
                  <a:gd name="T18" fmla="*/ 117 w 285"/>
                  <a:gd name="T19" fmla="*/ 275 h 341"/>
                  <a:gd name="T20" fmla="*/ 101 w 285"/>
                  <a:gd name="T21" fmla="*/ 237 h 341"/>
                  <a:gd name="T22" fmla="*/ 136 w 285"/>
                  <a:gd name="T23" fmla="*/ 172 h 341"/>
                  <a:gd name="T24" fmla="*/ 133 w 285"/>
                  <a:gd name="T25" fmla="*/ 239 h 341"/>
                  <a:gd name="T26" fmla="*/ 168 w 285"/>
                  <a:gd name="T27" fmla="*/ 301 h 341"/>
                  <a:gd name="T28" fmla="*/ 185 w 285"/>
                  <a:gd name="T29" fmla="*/ 257 h 341"/>
                  <a:gd name="T30" fmla="*/ 180 w 285"/>
                  <a:gd name="T31" fmla="*/ 196 h 341"/>
                  <a:gd name="T32" fmla="*/ 285 w 285"/>
                  <a:gd name="T33" fmla="*/ 100 h 341"/>
                  <a:gd name="T34" fmla="*/ 265 w 285"/>
                  <a:gd name="T3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41">
                    <a:moveTo>
                      <a:pt x="265" y="0"/>
                    </a:moveTo>
                    <a:cubicBezTo>
                      <a:pt x="265" y="0"/>
                      <a:pt x="85" y="79"/>
                      <a:pt x="68" y="96"/>
                    </a:cubicBezTo>
                    <a:cubicBezTo>
                      <a:pt x="51" y="113"/>
                      <a:pt x="0" y="232"/>
                      <a:pt x="0" y="232"/>
                    </a:cubicBezTo>
                    <a:cubicBezTo>
                      <a:pt x="3" y="341"/>
                      <a:pt x="3" y="341"/>
                      <a:pt x="3" y="341"/>
                    </a:cubicBezTo>
                    <a:cubicBezTo>
                      <a:pt x="3" y="341"/>
                      <a:pt x="42" y="329"/>
                      <a:pt x="41" y="303"/>
                    </a:cubicBezTo>
                    <a:cubicBezTo>
                      <a:pt x="39" y="278"/>
                      <a:pt x="35" y="230"/>
                      <a:pt x="41" y="224"/>
                    </a:cubicBezTo>
                    <a:cubicBezTo>
                      <a:pt x="46" y="218"/>
                      <a:pt x="93" y="156"/>
                      <a:pt x="93" y="156"/>
                    </a:cubicBezTo>
                    <a:cubicBezTo>
                      <a:pt x="93" y="156"/>
                      <a:pt x="59" y="250"/>
                      <a:pt x="62" y="256"/>
                    </a:cubicBezTo>
                    <a:cubicBezTo>
                      <a:pt x="64" y="262"/>
                      <a:pt x="106" y="323"/>
                      <a:pt x="106" y="323"/>
                    </a:cubicBezTo>
                    <a:cubicBezTo>
                      <a:pt x="106" y="323"/>
                      <a:pt x="128" y="296"/>
                      <a:pt x="117" y="275"/>
                    </a:cubicBezTo>
                    <a:cubicBezTo>
                      <a:pt x="106" y="255"/>
                      <a:pt x="101" y="237"/>
                      <a:pt x="101" y="237"/>
                    </a:cubicBezTo>
                    <a:cubicBezTo>
                      <a:pt x="136" y="172"/>
                      <a:pt x="136" y="172"/>
                      <a:pt x="136" y="172"/>
                    </a:cubicBezTo>
                    <a:cubicBezTo>
                      <a:pt x="133" y="239"/>
                      <a:pt x="133" y="239"/>
                      <a:pt x="133" y="239"/>
                    </a:cubicBezTo>
                    <a:cubicBezTo>
                      <a:pt x="168" y="301"/>
                      <a:pt x="168" y="301"/>
                      <a:pt x="168" y="301"/>
                    </a:cubicBezTo>
                    <a:cubicBezTo>
                      <a:pt x="168" y="301"/>
                      <a:pt x="197" y="274"/>
                      <a:pt x="185" y="257"/>
                    </a:cubicBezTo>
                    <a:cubicBezTo>
                      <a:pt x="172" y="240"/>
                      <a:pt x="180" y="196"/>
                      <a:pt x="180" y="196"/>
                    </a:cubicBezTo>
                    <a:cubicBezTo>
                      <a:pt x="285" y="100"/>
                      <a:pt x="285" y="100"/>
                      <a:pt x="285" y="100"/>
                    </a:cubicBezTo>
                    <a:lnTo>
                      <a:pt x="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277673CA-5F3A-4564-853B-8ECF798E0B35}"/>
                  </a:ext>
                </a:extLst>
              </p:cNvPr>
              <p:cNvSpPr>
                <a:spLocks/>
              </p:cNvSpPr>
              <p:nvPr/>
            </p:nvSpPr>
            <p:spPr bwMode="auto">
              <a:xfrm>
                <a:off x="2489100" y="3680527"/>
                <a:ext cx="387429" cy="685715"/>
              </a:xfrm>
              <a:custGeom>
                <a:avLst/>
                <a:gdLst>
                  <a:gd name="T0" fmla="*/ 21 w 145"/>
                  <a:gd name="T1" fmla="*/ 257 h 257"/>
                  <a:gd name="T2" fmla="*/ 3 w 145"/>
                  <a:gd name="T3" fmla="*/ 120 h 257"/>
                  <a:gd name="T4" fmla="*/ 50 w 145"/>
                  <a:gd name="T5" fmla="*/ 37 h 257"/>
                  <a:gd name="T6" fmla="*/ 108 w 145"/>
                  <a:gd name="T7" fmla="*/ 0 h 257"/>
                  <a:gd name="T8" fmla="*/ 102 w 145"/>
                  <a:gd name="T9" fmla="*/ 33 h 257"/>
                  <a:gd name="T10" fmla="*/ 60 w 145"/>
                  <a:gd name="T11" fmla="*/ 61 h 257"/>
                  <a:gd name="T12" fmla="*/ 43 w 145"/>
                  <a:gd name="T13" fmla="*/ 112 h 257"/>
                  <a:gd name="T14" fmla="*/ 84 w 145"/>
                  <a:gd name="T15" fmla="*/ 60 h 257"/>
                  <a:gd name="T16" fmla="*/ 135 w 145"/>
                  <a:gd name="T17" fmla="*/ 60 h 257"/>
                  <a:gd name="T18" fmla="*/ 114 w 145"/>
                  <a:gd name="T19" fmla="*/ 83 h 257"/>
                  <a:gd name="T20" fmla="*/ 88 w 145"/>
                  <a:gd name="T21" fmla="*/ 88 h 257"/>
                  <a:gd name="T22" fmla="*/ 67 w 145"/>
                  <a:gd name="T23" fmla="*/ 129 h 257"/>
                  <a:gd name="T24" fmla="*/ 100 w 145"/>
                  <a:gd name="T25" fmla="*/ 104 h 257"/>
                  <a:gd name="T26" fmla="*/ 145 w 145"/>
                  <a:gd name="T27" fmla="*/ 100 h 257"/>
                  <a:gd name="T28" fmla="*/ 128 w 145"/>
                  <a:gd name="T29" fmla="*/ 125 h 257"/>
                  <a:gd name="T30" fmla="*/ 94 w 145"/>
                  <a:gd name="T31" fmla="*/ 144 h 257"/>
                  <a:gd name="T32" fmla="*/ 81 w 145"/>
                  <a:gd name="T33" fmla="*/ 232 h 257"/>
                  <a:gd name="T34" fmla="*/ 21 w 145"/>
                  <a:gd name="T3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57">
                    <a:moveTo>
                      <a:pt x="21" y="257"/>
                    </a:moveTo>
                    <a:cubicBezTo>
                      <a:pt x="21" y="257"/>
                      <a:pt x="0" y="134"/>
                      <a:pt x="3" y="120"/>
                    </a:cubicBezTo>
                    <a:cubicBezTo>
                      <a:pt x="6" y="105"/>
                      <a:pt x="50" y="37"/>
                      <a:pt x="50" y="37"/>
                    </a:cubicBezTo>
                    <a:cubicBezTo>
                      <a:pt x="108" y="0"/>
                      <a:pt x="108" y="0"/>
                      <a:pt x="108" y="0"/>
                    </a:cubicBezTo>
                    <a:cubicBezTo>
                      <a:pt x="108" y="0"/>
                      <a:pt x="116" y="25"/>
                      <a:pt x="102" y="33"/>
                    </a:cubicBezTo>
                    <a:cubicBezTo>
                      <a:pt x="88" y="41"/>
                      <a:pt x="61" y="56"/>
                      <a:pt x="60" y="61"/>
                    </a:cubicBezTo>
                    <a:cubicBezTo>
                      <a:pt x="59" y="66"/>
                      <a:pt x="43" y="112"/>
                      <a:pt x="43" y="112"/>
                    </a:cubicBezTo>
                    <a:cubicBezTo>
                      <a:pt x="43" y="112"/>
                      <a:pt x="80" y="61"/>
                      <a:pt x="84" y="60"/>
                    </a:cubicBezTo>
                    <a:cubicBezTo>
                      <a:pt x="89" y="60"/>
                      <a:pt x="135" y="60"/>
                      <a:pt x="135" y="60"/>
                    </a:cubicBezTo>
                    <a:cubicBezTo>
                      <a:pt x="135" y="60"/>
                      <a:pt x="128" y="81"/>
                      <a:pt x="114" y="83"/>
                    </a:cubicBezTo>
                    <a:cubicBezTo>
                      <a:pt x="99" y="84"/>
                      <a:pt x="88" y="88"/>
                      <a:pt x="88" y="88"/>
                    </a:cubicBezTo>
                    <a:cubicBezTo>
                      <a:pt x="67" y="129"/>
                      <a:pt x="67" y="129"/>
                      <a:pt x="67" y="129"/>
                    </a:cubicBezTo>
                    <a:cubicBezTo>
                      <a:pt x="100" y="104"/>
                      <a:pt x="100" y="104"/>
                      <a:pt x="100" y="104"/>
                    </a:cubicBezTo>
                    <a:cubicBezTo>
                      <a:pt x="145" y="100"/>
                      <a:pt x="145" y="100"/>
                      <a:pt x="145" y="100"/>
                    </a:cubicBezTo>
                    <a:cubicBezTo>
                      <a:pt x="145" y="100"/>
                      <a:pt x="141" y="125"/>
                      <a:pt x="128" y="125"/>
                    </a:cubicBezTo>
                    <a:cubicBezTo>
                      <a:pt x="115" y="124"/>
                      <a:pt x="94" y="144"/>
                      <a:pt x="94" y="144"/>
                    </a:cubicBezTo>
                    <a:cubicBezTo>
                      <a:pt x="81" y="232"/>
                      <a:pt x="81" y="232"/>
                      <a:pt x="81" y="232"/>
                    </a:cubicBezTo>
                    <a:lnTo>
                      <a:pt x="21" y="25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A3615E90-FB95-422A-AF14-78CBBEE1FA7A}"/>
                  </a:ext>
                </a:extLst>
              </p:cNvPr>
              <p:cNvSpPr>
                <a:spLocks/>
              </p:cNvSpPr>
              <p:nvPr/>
            </p:nvSpPr>
            <p:spPr bwMode="auto">
              <a:xfrm rot="487774">
                <a:off x="2302872" y="4062813"/>
                <a:ext cx="1145143" cy="673715"/>
              </a:xfrm>
              <a:custGeom>
                <a:avLst/>
                <a:gdLst>
                  <a:gd name="T0" fmla="*/ 82 w 428"/>
                  <a:gd name="T1" fmla="*/ 54 h 253"/>
                  <a:gd name="T2" fmla="*/ 282 w 428"/>
                  <a:gd name="T3" fmla="*/ 41 h 253"/>
                  <a:gd name="T4" fmla="*/ 326 w 428"/>
                  <a:gd name="T5" fmla="*/ 235 h 253"/>
                  <a:gd name="T6" fmla="*/ 59 w 428"/>
                  <a:gd name="T7" fmla="*/ 170 h 253"/>
                  <a:gd name="T8" fmla="*/ 82 w 428"/>
                  <a:gd name="T9" fmla="*/ 54 h 253"/>
                </a:gdLst>
                <a:ahLst/>
                <a:cxnLst>
                  <a:cxn ang="0">
                    <a:pos x="T0" y="T1"/>
                  </a:cxn>
                  <a:cxn ang="0">
                    <a:pos x="T2" y="T3"/>
                  </a:cxn>
                  <a:cxn ang="0">
                    <a:pos x="T4" y="T5"/>
                  </a:cxn>
                  <a:cxn ang="0">
                    <a:pos x="T6" y="T7"/>
                  </a:cxn>
                  <a:cxn ang="0">
                    <a:pos x="T8" y="T9"/>
                  </a:cxn>
                </a:cxnLst>
                <a:rect l="0" t="0" r="r" b="b"/>
                <a:pathLst>
                  <a:path w="428" h="253">
                    <a:moveTo>
                      <a:pt x="82" y="54"/>
                    </a:moveTo>
                    <a:cubicBezTo>
                      <a:pt x="82" y="54"/>
                      <a:pt x="169" y="0"/>
                      <a:pt x="282" y="41"/>
                    </a:cubicBezTo>
                    <a:cubicBezTo>
                      <a:pt x="428" y="93"/>
                      <a:pt x="371" y="223"/>
                      <a:pt x="326" y="235"/>
                    </a:cubicBezTo>
                    <a:cubicBezTo>
                      <a:pt x="260" y="253"/>
                      <a:pt x="93" y="170"/>
                      <a:pt x="59" y="170"/>
                    </a:cubicBezTo>
                    <a:cubicBezTo>
                      <a:pt x="25" y="170"/>
                      <a:pt x="0" y="102"/>
                      <a:pt x="82"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FBD68A7A-B4F5-4642-A34D-7F56723E8ED2}"/>
                  </a:ext>
                </a:extLst>
              </p:cNvPr>
              <p:cNvSpPr>
                <a:spLocks/>
              </p:cNvSpPr>
              <p:nvPr/>
            </p:nvSpPr>
            <p:spPr bwMode="auto">
              <a:xfrm>
                <a:off x="963385" y="3011955"/>
                <a:ext cx="2713716" cy="2492573"/>
              </a:xfrm>
              <a:custGeom>
                <a:avLst/>
                <a:gdLst>
                  <a:gd name="T0" fmla="*/ 154 w 1016"/>
                  <a:gd name="T1" fmla="*/ 0 h 935"/>
                  <a:gd name="T2" fmla="*/ 461 w 1016"/>
                  <a:gd name="T3" fmla="*/ 248 h 935"/>
                  <a:gd name="T4" fmla="*/ 785 w 1016"/>
                  <a:gd name="T5" fmla="*/ 556 h 935"/>
                  <a:gd name="T6" fmla="*/ 901 w 1016"/>
                  <a:gd name="T7" fmla="*/ 822 h 935"/>
                  <a:gd name="T8" fmla="*/ 331 w 1016"/>
                  <a:gd name="T9" fmla="*/ 781 h 935"/>
                  <a:gd name="T10" fmla="*/ 10 w 1016"/>
                  <a:gd name="T11" fmla="*/ 204 h 935"/>
                  <a:gd name="T12" fmla="*/ 154 w 1016"/>
                  <a:gd name="T13" fmla="*/ 0 h 935"/>
                </a:gdLst>
                <a:ahLst/>
                <a:cxnLst>
                  <a:cxn ang="0">
                    <a:pos x="T0" y="T1"/>
                  </a:cxn>
                  <a:cxn ang="0">
                    <a:pos x="T2" y="T3"/>
                  </a:cxn>
                  <a:cxn ang="0">
                    <a:pos x="T4" y="T5"/>
                  </a:cxn>
                  <a:cxn ang="0">
                    <a:pos x="T6" y="T7"/>
                  </a:cxn>
                  <a:cxn ang="0">
                    <a:pos x="T8" y="T9"/>
                  </a:cxn>
                  <a:cxn ang="0">
                    <a:pos x="T10" y="T11"/>
                  </a:cxn>
                  <a:cxn ang="0">
                    <a:pos x="T12" y="T13"/>
                  </a:cxn>
                </a:cxnLst>
                <a:rect l="0" t="0" r="r" b="b"/>
                <a:pathLst>
                  <a:path w="1016" h="935">
                    <a:moveTo>
                      <a:pt x="154" y="0"/>
                    </a:moveTo>
                    <a:cubicBezTo>
                      <a:pt x="154" y="0"/>
                      <a:pt x="317" y="11"/>
                      <a:pt x="461" y="248"/>
                    </a:cubicBezTo>
                    <a:cubicBezTo>
                      <a:pt x="604" y="484"/>
                      <a:pt x="785" y="556"/>
                      <a:pt x="785" y="556"/>
                    </a:cubicBezTo>
                    <a:cubicBezTo>
                      <a:pt x="785" y="556"/>
                      <a:pt x="1016" y="720"/>
                      <a:pt x="901" y="822"/>
                    </a:cubicBezTo>
                    <a:cubicBezTo>
                      <a:pt x="787" y="925"/>
                      <a:pt x="485" y="935"/>
                      <a:pt x="331" y="781"/>
                    </a:cubicBezTo>
                    <a:cubicBezTo>
                      <a:pt x="178" y="628"/>
                      <a:pt x="0" y="341"/>
                      <a:pt x="10" y="204"/>
                    </a:cubicBezTo>
                    <a:cubicBezTo>
                      <a:pt x="21" y="68"/>
                      <a:pt x="68" y="10"/>
                      <a:pt x="154" y="0"/>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Oval 4">
              <a:extLst>
                <a:ext uri="{FF2B5EF4-FFF2-40B4-BE49-F238E27FC236}">
                  <a16:creationId xmlns:a16="http://schemas.microsoft.com/office/drawing/2014/main" id="{C841EF6A-FA88-462B-81A8-180451D5BC3D}"/>
                </a:ext>
              </a:extLst>
            </p:cNvPr>
            <p:cNvSpPr/>
            <p:nvPr/>
          </p:nvSpPr>
          <p:spPr>
            <a:xfrm flipH="1">
              <a:off x="662569" y="2575406"/>
              <a:ext cx="333828" cy="333828"/>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89561B7D-4B7C-4B49-8AC4-C25C48AC6A86}"/>
                </a:ext>
              </a:extLst>
            </p:cNvPr>
            <p:cNvSpPr/>
            <p:nvPr/>
          </p:nvSpPr>
          <p:spPr>
            <a:xfrm flipH="1">
              <a:off x="3192720" y="5092277"/>
              <a:ext cx="191756" cy="191756"/>
            </a:xfrm>
            <a:prstGeom prst="ellipse">
              <a:avLst/>
            </a:prstGeom>
            <a:gradFill>
              <a:gsLst>
                <a:gs pos="0">
                  <a:srgbClr val="7CEFD8"/>
                </a:gs>
                <a:gs pos="100000">
                  <a:srgbClr val="6C92E1"/>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Diamond 6">
              <a:extLst>
                <a:ext uri="{FF2B5EF4-FFF2-40B4-BE49-F238E27FC236}">
                  <a16:creationId xmlns:a16="http://schemas.microsoft.com/office/drawing/2014/main" id="{9FA0A8CD-9752-4EEF-A195-942A120D9227}"/>
                </a:ext>
              </a:extLst>
            </p:cNvPr>
            <p:cNvSpPr/>
            <p:nvPr/>
          </p:nvSpPr>
          <p:spPr>
            <a:xfrm>
              <a:off x="117404" y="5337893"/>
              <a:ext cx="319314" cy="319314"/>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3C1BD755-E8A4-49FC-91A5-3DBB5CA7AA45}"/>
                </a:ext>
              </a:extLst>
            </p:cNvPr>
            <p:cNvSpPr/>
            <p:nvPr/>
          </p:nvSpPr>
          <p:spPr>
            <a:xfrm>
              <a:off x="3656166" y="3941881"/>
              <a:ext cx="271578" cy="271578"/>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8D65507F-CFD2-4509-86E7-C3A325B3D2EE}"/>
                </a:ext>
              </a:extLst>
            </p:cNvPr>
            <p:cNvSpPr/>
            <p:nvPr/>
          </p:nvSpPr>
          <p:spPr>
            <a:xfrm>
              <a:off x="2941210" y="1951388"/>
              <a:ext cx="404893" cy="404893"/>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4A3FD46F-838D-44E9-BC81-953D12BD4E0C}"/>
              </a:ext>
            </a:extLst>
          </p:cNvPr>
          <p:cNvSpPr/>
          <p:nvPr/>
        </p:nvSpPr>
        <p:spPr>
          <a:xfrm>
            <a:off x="4898798" y="0"/>
            <a:ext cx="7286534" cy="6858000"/>
          </a:xfrm>
          <a:custGeom>
            <a:avLst/>
            <a:gdLst>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2146624 w 7286534"/>
              <a:gd name="connsiteY6" fmla="*/ 6603866 h 6858000"/>
              <a:gd name="connsiteX7" fmla="*/ 1911681 w 7286534"/>
              <a:gd name="connsiteY7" fmla="*/ 6642560 h 6858000"/>
              <a:gd name="connsiteX8" fmla="*/ 443514 w 7286534"/>
              <a:gd name="connsiteY8" fmla="*/ 6535029 h 6858000"/>
              <a:gd name="connsiteX9" fmla="*/ 552243 w 7286534"/>
              <a:gd name="connsiteY9" fmla="*/ 3534379 h 6858000"/>
              <a:gd name="connsiteX10" fmla="*/ 448881 w 7286534"/>
              <a:gd name="connsiteY10" fmla="*/ 817563 h 6858000"/>
              <a:gd name="connsiteX11" fmla="*/ 2621955 w 7286534"/>
              <a:gd name="connsiteY11" fmla="*/ 361121 h 6858000"/>
              <a:gd name="connsiteX12" fmla="*/ 2699682 w 7286534"/>
              <a:gd name="connsiteY12" fmla="*/ 368212 h 6858000"/>
              <a:gd name="connsiteX13" fmla="*/ 2706904 w 7286534"/>
              <a:gd name="connsiteY13" fmla="*/ 345982 h 6858000"/>
              <a:gd name="connsiteX14" fmla="*/ 3718138 w 7286534"/>
              <a:gd name="connsiteY14" fmla="*/ 151886 h 6858000"/>
              <a:gd name="connsiteX15" fmla="*/ 5116913 w 7286534"/>
              <a:gd name="connsiteY15" fmla="*/ 11039 h 6858000"/>
              <a:gd name="connsiteX16" fmla="*/ 5170197 w 7286534"/>
              <a:gd name="connsiteY16" fmla="*/ 0 h 6858000"/>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1911681 w 7286534"/>
              <a:gd name="connsiteY6" fmla="*/ 6642560 h 6858000"/>
              <a:gd name="connsiteX7" fmla="*/ 443514 w 7286534"/>
              <a:gd name="connsiteY7" fmla="*/ 6535029 h 6858000"/>
              <a:gd name="connsiteX8" fmla="*/ 552243 w 7286534"/>
              <a:gd name="connsiteY8" fmla="*/ 3534379 h 6858000"/>
              <a:gd name="connsiteX9" fmla="*/ 448881 w 7286534"/>
              <a:gd name="connsiteY9" fmla="*/ 817563 h 6858000"/>
              <a:gd name="connsiteX10" fmla="*/ 2621955 w 7286534"/>
              <a:gd name="connsiteY10" fmla="*/ 361121 h 6858000"/>
              <a:gd name="connsiteX11" fmla="*/ 2699682 w 7286534"/>
              <a:gd name="connsiteY11" fmla="*/ 368212 h 6858000"/>
              <a:gd name="connsiteX12" fmla="*/ 2706904 w 7286534"/>
              <a:gd name="connsiteY12" fmla="*/ 345982 h 6858000"/>
              <a:gd name="connsiteX13" fmla="*/ 3718138 w 7286534"/>
              <a:gd name="connsiteY13" fmla="*/ 151886 h 6858000"/>
              <a:gd name="connsiteX14" fmla="*/ 5116913 w 7286534"/>
              <a:gd name="connsiteY14" fmla="*/ 11039 h 6858000"/>
              <a:gd name="connsiteX15" fmla="*/ 5170197 w 7286534"/>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6534" h="6858000">
                <a:moveTo>
                  <a:pt x="5170197" y="0"/>
                </a:moveTo>
                <a:lnTo>
                  <a:pt x="7286534" y="0"/>
                </a:lnTo>
                <a:lnTo>
                  <a:pt x="7286534" y="6858000"/>
                </a:lnTo>
                <a:lnTo>
                  <a:pt x="2814969" y="6858000"/>
                </a:lnTo>
                <a:lnTo>
                  <a:pt x="2640968" y="6807274"/>
                </a:lnTo>
                <a:cubicBezTo>
                  <a:pt x="2462473" y="6748758"/>
                  <a:pt x="2302710" y="6683032"/>
                  <a:pt x="2160379" y="6611436"/>
                </a:cubicBezTo>
                <a:lnTo>
                  <a:pt x="1911681" y="6642560"/>
                </a:lnTo>
                <a:cubicBezTo>
                  <a:pt x="1279518" y="6737846"/>
                  <a:pt x="710940" y="6772879"/>
                  <a:pt x="443514" y="6535029"/>
                </a:cubicBezTo>
                <a:cubicBezTo>
                  <a:pt x="-91339" y="6059330"/>
                  <a:pt x="1125890" y="4962369"/>
                  <a:pt x="552243" y="3534379"/>
                </a:cubicBezTo>
                <a:cubicBezTo>
                  <a:pt x="-249431" y="1968686"/>
                  <a:pt x="-83548" y="1307512"/>
                  <a:pt x="448881" y="817563"/>
                </a:cubicBezTo>
                <a:cubicBezTo>
                  <a:pt x="814925" y="480723"/>
                  <a:pt x="1738104" y="302681"/>
                  <a:pt x="2621955" y="361121"/>
                </a:cubicBezTo>
                <a:lnTo>
                  <a:pt x="2699682" y="368212"/>
                </a:lnTo>
                <a:lnTo>
                  <a:pt x="2706904" y="345982"/>
                </a:lnTo>
                <a:cubicBezTo>
                  <a:pt x="2775042" y="198966"/>
                  <a:pt x="3049467" y="125252"/>
                  <a:pt x="3718138" y="151886"/>
                </a:cubicBezTo>
                <a:cubicBezTo>
                  <a:pt x="4173844" y="170046"/>
                  <a:pt x="4643318" y="103165"/>
                  <a:pt x="5116913" y="11039"/>
                </a:cubicBezTo>
                <a:lnTo>
                  <a:pt x="5170197" y="0"/>
                </a:lnTo>
                <a:close/>
              </a:path>
            </a:pathLst>
          </a:custGeom>
          <a:gradFill>
            <a:gsLst>
              <a:gs pos="0">
                <a:srgbClr val="E6739F"/>
              </a:gs>
              <a:gs pos="55000">
                <a:srgbClr val="CC0E74"/>
              </a:gs>
              <a:gs pos="100000">
                <a:srgbClr val="790C5A"/>
              </a:gs>
            </a:gsLst>
            <a:lin ang="4800000" scaled="0"/>
          </a:gra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a:solidFill>
                <a:schemeClr val="tx1"/>
              </a:solidFill>
            </a:endParaRPr>
          </a:p>
        </p:txBody>
      </p:sp>
      <p:sp>
        <p:nvSpPr>
          <p:cNvPr id="25" name="Rectangle 24">
            <a:extLst>
              <a:ext uri="{FF2B5EF4-FFF2-40B4-BE49-F238E27FC236}">
                <a16:creationId xmlns:a16="http://schemas.microsoft.com/office/drawing/2014/main" id="{110B7968-A18B-4B91-B2A6-16E8CC728D0D}"/>
              </a:ext>
            </a:extLst>
          </p:cNvPr>
          <p:cNvSpPr/>
          <p:nvPr/>
        </p:nvSpPr>
        <p:spPr>
          <a:xfrm>
            <a:off x="5688528" y="1043536"/>
            <a:ext cx="6496804" cy="73866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Expected impact</a:t>
            </a:r>
          </a:p>
        </p:txBody>
      </p:sp>
      <p:sp>
        <p:nvSpPr>
          <p:cNvPr id="26" name="TextBox 25">
            <a:extLst>
              <a:ext uri="{FF2B5EF4-FFF2-40B4-BE49-F238E27FC236}">
                <a16:creationId xmlns:a16="http://schemas.microsoft.com/office/drawing/2014/main" id="{3BC94A68-5400-4675-BCAE-0D8B770ED4DB}"/>
              </a:ext>
            </a:extLst>
          </p:cNvPr>
          <p:cNvSpPr txBox="1"/>
          <p:nvPr/>
        </p:nvSpPr>
        <p:spPr>
          <a:xfrm>
            <a:off x="6061783" y="2051409"/>
            <a:ext cx="5438917" cy="2462213"/>
          </a:xfrm>
          <a:prstGeom prst="rect">
            <a:avLst/>
          </a:prstGeom>
          <a:noFill/>
        </p:spPr>
        <p:txBody>
          <a:bodyPr wrap="square" lIns="0" tIns="0" rIns="0" bIns="0" rtlCol="0">
            <a:spAutoFit/>
          </a:bodyPr>
          <a:lstStyle/>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THE IMMEDIATE IMPACT</a:t>
            </a:r>
          </a:p>
          <a:p>
            <a:pPr marL="571500" indent="-571500">
              <a:buFont typeface="+mj-lt"/>
              <a:buAutoNum type="romanLcPeriod"/>
            </a:pPr>
            <a:endParaRPr lang="en-US" sz="3200" b="1" dirty="0">
              <a:solidFill>
                <a:srgbClr val="002060"/>
              </a:solidFill>
              <a:latin typeface="Segoe UI" panose="020B0502040204020203" pitchFamily="34" charset="0"/>
              <a:cs typeface="Segoe UI" panose="020B0502040204020203" pitchFamily="34" charset="0"/>
            </a:endParaRPr>
          </a:p>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POSITIVE IMPACT</a:t>
            </a:r>
          </a:p>
          <a:p>
            <a:pPr marL="571500" indent="-571500">
              <a:buFont typeface="+mj-lt"/>
              <a:buAutoNum type="romanLcPeriod"/>
            </a:pPr>
            <a:endParaRPr lang="en-US" sz="3200" b="1" dirty="0">
              <a:solidFill>
                <a:srgbClr val="002060"/>
              </a:solidFill>
              <a:latin typeface="Segoe UI" panose="020B0502040204020203" pitchFamily="34" charset="0"/>
              <a:cs typeface="Segoe UI" panose="020B0502040204020203" pitchFamily="34" charset="0"/>
            </a:endParaRPr>
          </a:p>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SMALL LIFE CHANGES</a:t>
            </a:r>
          </a:p>
        </p:txBody>
      </p:sp>
    </p:spTree>
    <p:extLst>
      <p:ext uri="{BB962C8B-B14F-4D97-AF65-F5344CB8AC3E}">
        <p14:creationId xmlns:p14="http://schemas.microsoft.com/office/powerpoint/2010/main" val="3306401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07206A-FC43-4FD2-AFD1-B2E6B5CBD43F}"/>
              </a:ext>
            </a:extLst>
          </p:cNvPr>
          <p:cNvSpPr/>
          <p:nvPr/>
        </p:nvSpPr>
        <p:spPr>
          <a:xfrm>
            <a:off x="0" y="153888"/>
            <a:ext cx="3788229" cy="1354217"/>
          </a:xfrm>
          <a:prstGeom prst="rect">
            <a:avLst/>
          </a:prstGeom>
        </p:spPr>
        <p:txBody>
          <a:bodyPr wrap="square" lIns="0" tIns="0" rIns="0" bIns="0">
            <a:spAutoFit/>
          </a:bodyPr>
          <a:lstStyle/>
          <a:p>
            <a:r>
              <a:rPr lang="en-US" b="1" dirty="0">
                <a:solidFill>
                  <a:srgbClr val="002060"/>
                </a:solidFill>
                <a:latin typeface="Segoe UI" panose="020B0502040204020203" pitchFamily="34" charset="0"/>
                <a:cs typeface="Segoe UI" panose="020B0502040204020203" pitchFamily="34" charset="0"/>
              </a:rPr>
              <a:t>End of April, 2020</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We expected that around 100 students will directly impact and 250 others will benefit indirectly (by sharing knowledge from one another).</a:t>
            </a:r>
          </a:p>
        </p:txBody>
      </p:sp>
      <p:sp>
        <p:nvSpPr>
          <p:cNvPr id="5" name="Rectangle 4">
            <a:extLst>
              <a:ext uri="{FF2B5EF4-FFF2-40B4-BE49-F238E27FC236}">
                <a16:creationId xmlns:a16="http://schemas.microsoft.com/office/drawing/2014/main" id="{051F554B-CF8B-4372-A559-00395D461578}"/>
              </a:ext>
            </a:extLst>
          </p:cNvPr>
          <p:cNvSpPr/>
          <p:nvPr/>
        </p:nvSpPr>
        <p:spPr>
          <a:xfrm>
            <a:off x="7946569" y="153888"/>
            <a:ext cx="3788229" cy="1785104"/>
          </a:xfrm>
          <a:prstGeom prst="rect">
            <a:avLst/>
          </a:prstGeom>
          <a:noFill/>
        </p:spPr>
        <p:txBody>
          <a:bodyPr wrap="square" lIns="0" tIns="0" rIns="0" bIns="0">
            <a:spAutoFit/>
          </a:bodyPr>
          <a:lstStyle/>
          <a:p>
            <a:r>
              <a:rPr lang="en-US" b="1" dirty="0">
                <a:solidFill>
                  <a:srgbClr val="002060"/>
                </a:solidFill>
                <a:latin typeface="Segoe UI" panose="020B0502040204020203" pitchFamily="34" charset="0"/>
                <a:cs typeface="Segoe UI" panose="020B0502040204020203" pitchFamily="34" charset="0"/>
              </a:rPr>
              <a:t>Small life changes</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Student will be more open minded to new technologies</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Enjoy exploring more and learn about new tech</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Autonomous life (using virtual assistant)</a:t>
            </a:r>
          </a:p>
          <a:p>
            <a:pPr marL="800100" lvl="1" indent="-342900">
              <a:buFont typeface="Arial" panose="020B0604020202020204" pitchFamily="34" charset="0"/>
              <a:buChar char="•"/>
            </a:pPr>
            <a:endParaRPr lang="en-US" sz="1400" b="1" dirty="0">
              <a:solidFill>
                <a:srgbClr val="002060"/>
              </a:solidFill>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69D72743-15F4-4D97-9967-89299C841A1A}"/>
              </a:ext>
            </a:extLst>
          </p:cNvPr>
          <p:cNvSpPr/>
          <p:nvPr/>
        </p:nvSpPr>
        <p:spPr>
          <a:xfrm>
            <a:off x="7946569" y="3429000"/>
            <a:ext cx="3788229" cy="1354217"/>
          </a:xfrm>
          <a:prstGeom prst="rect">
            <a:avLst/>
          </a:prstGeom>
          <a:noFill/>
        </p:spPr>
        <p:txBody>
          <a:bodyPr wrap="square" lIns="0" tIns="0" rIns="0" bIns="0">
            <a:spAutoFit/>
          </a:bodyPr>
          <a:lstStyle/>
          <a:p>
            <a:r>
              <a:rPr lang="en-US" b="1" dirty="0">
                <a:solidFill>
                  <a:srgbClr val="002060"/>
                </a:solidFill>
                <a:latin typeface="Segoe UI" panose="020B0502040204020203" pitchFamily="34" charset="0"/>
                <a:cs typeface="Segoe UI" panose="020B0502040204020203" pitchFamily="34" charset="0"/>
              </a:rPr>
              <a:t>Positive Impact</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Increase productivity</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Paper less academic life (by using cloud storage)</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Higher creativity </a:t>
            </a:r>
          </a:p>
          <a:p>
            <a:pPr marL="800100" lvl="1" indent="-342900">
              <a:buFont typeface="Arial" panose="020B0604020202020204" pitchFamily="34" charset="0"/>
              <a:buChar char="•"/>
            </a:pPr>
            <a:endParaRPr lang="en-US" sz="1400" b="1" dirty="0">
              <a:solidFill>
                <a:srgbClr val="002060"/>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972A1327-8E6C-4C66-8589-80925C49AED3}"/>
              </a:ext>
            </a:extLst>
          </p:cNvPr>
          <p:cNvSpPr/>
          <p:nvPr/>
        </p:nvSpPr>
        <p:spPr>
          <a:xfrm>
            <a:off x="0" y="3550230"/>
            <a:ext cx="3788229" cy="1138773"/>
          </a:xfrm>
          <a:prstGeom prst="rect">
            <a:avLst/>
          </a:prstGeom>
        </p:spPr>
        <p:txBody>
          <a:bodyPr wrap="square" lIns="0" tIns="0" rIns="0" bIns="0">
            <a:spAutoFit/>
          </a:bodyPr>
          <a:lstStyle/>
          <a:p>
            <a:r>
              <a:rPr lang="en-US" b="1" dirty="0">
                <a:solidFill>
                  <a:srgbClr val="002060"/>
                </a:solidFill>
                <a:latin typeface="Segoe UI" panose="020B0502040204020203" pitchFamily="34" charset="0"/>
                <a:cs typeface="Segoe UI" panose="020B0502040204020203" pitchFamily="34" charset="0"/>
              </a:rPr>
              <a:t>End of September, 2020</a:t>
            </a:r>
          </a:p>
          <a:p>
            <a:pPr marL="800100" lvl="1" indent="-34290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We expected to have active engaging student around 500 and those who benefit indirectly about more than 1200.</a:t>
            </a:r>
          </a:p>
        </p:txBody>
      </p:sp>
    </p:spTree>
    <p:extLst>
      <p:ext uri="{BB962C8B-B14F-4D97-AF65-F5344CB8AC3E}">
        <p14:creationId xmlns:p14="http://schemas.microsoft.com/office/powerpoint/2010/main" val="534412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F863BD-7C33-4A7C-B9C3-407C4CEC9087}"/>
              </a:ext>
            </a:extLst>
          </p:cNvPr>
          <p:cNvGrpSpPr/>
          <p:nvPr/>
        </p:nvGrpSpPr>
        <p:grpSpPr>
          <a:xfrm>
            <a:off x="0" y="0"/>
            <a:ext cx="4867933" cy="6858000"/>
            <a:chOff x="117404" y="1951388"/>
            <a:chExt cx="3810340" cy="5197917"/>
          </a:xfrm>
        </p:grpSpPr>
        <p:sp>
          <p:nvSpPr>
            <p:cNvPr id="3" name="Oval 2">
              <a:extLst>
                <a:ext uri="{FF2B5EF4-FFF2-40B4-BE49-F238E27FC236}">
                  <a16:creationId xmlns:a16="http://schemas.microsoft.com/office/drawing/2014/main" id="{C2589FDE-DAC7-40B7-9C05-7B775D7CDC1E}"/>
                </a:ext>
              </a:extLst>
            </p:cNvPr>
            <p:cNvSpPr/>
            <p:nvPr/>
          </p:nvSpPr>
          <p:spPr>
            <a:xfrm>
              <a:off x="218769" y="2438400"/>
              <a:ext cx="3131996" cy="3131996"/>
            </a:xfrm>
            <a:prstGeom prst="ellipse">
              <a:avLst/>
            </a:prstGeom>
            <a:gradFill>
              <a:gsLst>
                <a:gs pos="0">
                  <a:srgbClr val="790C5A"/>
                </a:gs>
                <a:gs pos="710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2B865D4F-4110-459A-A0E9-78F7B0EE07DE}"/>
                </a:ext>
              </a:extLst>
            </p:cNvPr>
            <p:cNvGrpSpPr/>
            <p:nvPr/>
          </p:nvGrpSpPr>
          <p:grpSpPr>
            <a:xfrm>
              <a:off x="524849" y="2442817"/>
              <a:ext cx="2749416" cy="4706488"/>
              <a:chOff x="209099" y="1340526"/>
              <a:chExt cx="3468002" cy="5936574"/>
            </a:xfrm>
          </p:grpSpPr>
          <p:sp>
            <p:nvSpPr>
              <p:cNvPr id="10" name="Freeform 5">
                <a:extLst>
                  <a:ext uri="{FF2B5EF4-FFF2-40B4-BE49-F238E27FC236}">
                    <a16:creationId xmlns:a16="http://schemas.microsoft.com/office/drawing/2014/main" id="{0C471362-E158-4994-8798-7310AA5B3C99}"/>
                  </a:ext>
                </a:extLst>
              </p:cNvPr>
              <p:cNvSpPr>
                <a:spLocks/>
              </p:cNvSpPr>
              <p:nvPr/>
            </p:nvSpPr>
            <p:spPr bwMode="auto">
              <a:xfrm>
                <a:off x="2096528" y="3310241"/>
                <a:ext cx="1340572" cy="1498286"/>
              </a:xfrm>
              <a:custGeom>
                <a:avLst/>
                <a:gdLst>
                  <a:gd name="T0" fmla="*/ 210 w 502"/>
                  <a:gd name="T1" fmla="*/ 73 h 562"/>
                  <a:gd name="T2" fmla="*/ 463 w 502"/>
                  <a:gd name="T3" fmla="*/ 365 h 562"/>
                  <a:gd name="T4" fmla="*/ 463 w 502"/>
                  <a:gd name="T5" fmla="*/ 549 h 562"/>
                  <a:gd name="T6" fmla="*/ 81 w 502"/>
                  <a:gd name="T7" fmla="*/ 311 h 562"/>
                  <a:gd name="T8" fmla="*/ 48 w 502"/>
                  <a:gd name="T9" fmla="*/ 5 h 562"/>
                  <a:gd name="T10" fmla="*/ 210 w 502"/>
                  <a:gd name="T11" fmla="*/ 73 h 562"/>
                </a:gdLst>
                <a:ahLst/>
                <a:cxnLst>
                  <a:cxn ang="0">
                    <a:pos x="T0" y="T1"/>
                  </a:cxn>
                  <a:cxn ang="0">
                    <a:pos x="T2" y="T3"/>
                  </a:cxn>
                  <a:cxn ang="0">
                    <a:pos x="T4" y="T5"/>
                  </a:cxn>
                  <a:cxn ang="0">
                    <a:pos x="T6" y="T7"/>
                  </a:cxn>
                  <a:cxn ang="0">
                    <a:pos x="T8" y="T9"/>
                  </a:cxn>
                  <a:cxn ang="0">
                    <a:pos x="T10" y="T11"/>
                  </a:cxn>
                </a:cxnLst>
                <a:rect l="0" t="0" r="r" b="b"/>
                <a:pathLst>
                  <a:path w="502" h="562">
                    <a:moveTo>
                      <a:pt x="210" y="73"/>
                    </a:moveTo>
                    <a:cubicBezTo>
                      <a:pt x="210" y="73"/>
                      <a:pt x="450" y="325"/>
                      <a:pt x="463" y="365"/>
                    </a:cubicBezTo>
                    <a:cubicBezTo>
                      <a:pt x="475" y="405"/>
                      <a:pt x="502" y="535"/>
                      <a:pt x="463" y="549"/>
                    </a:cubicBezTo>
                    <a:cubicBezTo>
                      <a:pt x="423" y="562"/>
                      <a:pt x="161" y="540"/>
                      <a:pt x="81" y="311"/>
                    </a:cubicBezTo>
                    <a:cubicBezTo>
                      <a:pt x="0" y="81"/>
                      <a:pt x="30" y="9"/>
                      <a:pt x="48" y="5"/>
                    </a:cubicBezTo>
                    <a:cubicBezTo>
                      <a:pt x="66" y="0"/>
                      <a:pt x="157" y="17"/>
                      <a:pt x="210" y="73"/>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484AB628-6ABA-47F9-ABE5-11A9E41F0003}"/>
                  </a:ext>
                </a:extLst>
              </p:cNvPr>
              <p:cNvSpPr>
                <a:spLocks/>
              </p:cNvSpPr>
              <p:nvPr/>
            </p:nvSpPr>
            <p:spPr bwMode="auto">
              <a:xfrm>
                <a:off x="1614814" y="1340526"/>
                <a:ext cx="1248001" cy="2249144"/>
              </a:xfrm>
              <a:custGeom>
                <a:avLst/>
                <a:gdLst>
                  <a:gd name="T0" fmla="*/ 413 w 467"/>
                  <a:gd name="T1" fmla="*/ 409 h 844"/>
                  <a:gd name="T2" fmla="*/ 420 w 467"/>
                  <a:gd name="T3" fmla="*/ 446 h 844"/>
                  <a:gd name="T4" fmla="*/ 410 w 467"/>
                  <a:gd name="T5" fmla="*/ 586 h 844"/>
                  <a:gd name="T6" fmla="*/ 431 w 467"/>
                  <a:gd name="T7" fmla="*/ 664 h 844"/>
                  <a:gd name="T8" fmla="*/ 371 w 467"/>
                  <a:gd name="T9" fmla="*/ 820 h 844"/>
                  <a:gd name="T10" fmla="*/ 99 w 467"/>
                  <a:gd name="T11" fmla="*/ 595 h 844"/>
                  <a:gd name="T12" fmla="*/ 87 w 467"/>
                  <a:gd name="T13" fmla="*/ 476 h 844"/>
                  <a:gd name="T14" fmla="*/ 87 w 467"/>
                  <a:gd name="T15" fmla="*/ 475 h 844"/>
                  <a:gd name="T16" fmla="*/ 93 w 467"/>
                  <a:gd name="T17" fmla="*/ 438 h 844"/>
                  <a:gd name="T18" fmla="*/ 0 w 467"/>
                  <a:gd name="T19" fmla="*/ 380 h 844"/>
                  <a:gd name="T20" fmla="*/ 39 w 467"/>
                  <a:gd name="T21" fmla="*/ 228 h 844"/>
                  <a:gd name="T22" fmla="*/ 62 w 467"/>
                  <a:gd name="T23" fmla="*/ 98 h 844"/>
                  <a:gd name="T24" fmla="*/ 31 w 467"/>
                  <a:gd name="T25" fmla="*/ 98 h 844"/>
                  <a:gd name="T26" fmla="*/ 146 w 467"/>
                  <a:gd name="T27" fmla="*/ 4 h 844"/>
                  <a:gd name="T28" fmla="*/ 205 w 467"/>
                  <a:gd name="T29" fmla="*/ 14 h 844"/>
                  <a:gd name="T30" fmla="*/ 297 w 467"/>
                  <a:gd name="T31" fmla="*/ 15 h 844"/>
                  <a:gd name="T32" fmla="*/ 413 w 467"/>
                  <a:gd name="T33" fmla="*/ 49 h 844"/>
                  <a:gd name="T34" fmla="*/ 422 w 467"/>
                  <a:gd name="T35" fmla="*/ 72 h 844"/>
                  <a:gd name="T36" fmla="*/ 424 w 467"/>
                  <a:gd name="T37" fmla="*/ 86 h 844"/>
                  <a:gd name="T38" fmla="*/ 410 w 467"/>
                  <a:gd name="T39" fmla="*/ 124 h 844"/>
                  <a:gd name="T40" fmla="*/ 432 w 467"/>
                  <a:gd name="T41" fmla="*/ 249 h 844"/>
                  <a:gd name="T42" fmla="*/ 446 w 467"/>
                  <a:gd name="T43" fmla="*/ 374 h 844"/>
                  <a:gd name="T44" fmla="*/ 446 w 467"/>
                  <a:gd name="T45" fmla="*/ 409 h 844"/>
                  <a:gd name="T46" fmla="*/ 413 w 467"/>
                  <a:gd name="T47" fmla="*/ 40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844">
                    <a:moveTo>
                      <a:pt x="413" y="409"/>
                    </a:moveTo>
                    <a:cubicBezTo>
                      <a:pt x="413" y="409"/>
                      <a:pt x="425" y="426"/>
                      <a:pt x="420" y="446"/>
                    </a:cubicBezTo>
                    <a:cubicBezTo>
                      <a:pt x="415" y="465"/>
                      <a:pt x="385" y="526"/>
                      <a:pt x="410" y="586"/>
                    </a:cubicBezTo>
                    <a:cubicBezTo>
                      <a:pt x="418" y="605"/>
                      <a:pt x="427" y="633"/>
                      <a:pt x="431" y="664"/>
                    </a:cubicBezTo>
                    <a:cubicBezTo>
                      <a:pt x="441" y="728"/>
                      <a:pt x="433" y="803"/>
                      <a:pt x="371" y="820"/>
                    </a:cubicBezTo>
                    <a:cubicBezTo>
                      <a:pt x="280" y="844"/>
                      <a:pt x="123" y="754"/>
                      <a:pt x="99" y="595"/>
                    </a:cubicBezTo>
                    <a:cubicBezTo>
                      <a:pt x="91" y="536"/>
                      <a:pt x="87" y="499"/>
                      <a:pt x="87" y="476"/>
                    </a:cubicBezTo>
                    <a:cubicBezTo>
                      <a:pt x="87" y="475"/>
                      <a:pt x="87" y="475"/>
                      <a:pt x="87" y="475"/>
                    </a:cubicBezTo>
                    <a:cubicBezTo>
                      <a:pt x="86" y="437"/>
                      <a:pt x="93" y="438"/>
                      <a:pt x="93" y="438"/>
                    </a:cubicBezTo>
                    <a:cubicBezTo>
                      <a:pt x="0" y="380"/>
                      <a:pt x="0" y="380"/>
                      <a:pt x="0" y="380"/>
                    </a:cubicBezTo>
                    <a:cubicBezTo>
                      <a:pt x="0" y="380"/>
                      <a:pt x="42" y="270"/>
                      <a:pt x="39" y="228"/>
                    </a:cubicBezTo>
                    <a:cubicBezTo>
                      <a:pt x="36" y="186"/>
                      <a:pt x="19" y="171"/>
                      <a:pt x="62" y="98"/>
                    </a:cubicBezTo>
                    <a:cubicBezTo>
                      <a:pt x="31" y="98"/>
                      <a:pt x="31" y="98"/>
                      <a:pt x="31" y="98"/>
                    </a:cubicBezTo>
                    <a:cubicBezTo>
                      <a:pt x="31" y="98"/>
                      <a:pt x="46" y="13"/>
                      <a:pt x="146" y="4"/>
                    </a:cubicBezTo>
                    <a:cubicBezTo>
                      <a:pt x="146" y="4"/>
                      <a:pt x="177" y="0"/>
                      <a:pt x="205" y="14"/>
                    </a:cubicBezTo>
                    <a:cubicBezTo>
                      <a:pt x="232" y="28"/>
                      <a:pt x="262" y="22"/>
                      <a:pt x="297" y="15"/>
                    </a:cubicBezTo>
                    <a:cubicBezTo>
                      <a:pt x="332" y="8"/>
                      <a:pt x="393" y="16"/>
                      <a:pt x="413" y="49"/>
                    </a:cubicBezTo>
                    <a:cubicBezTo>
                      <a:pt x="417" y="57"/>
                      <a:pt x="421" y="65"/>
                      <a:pt x="422" y="72"/>
                    </a:cubicBezTo>
                    <a:cubicBezTo>
                      <a:pt x="423" y="77"/>
                      <a:pt x="424" y="82"/>
                      <a:pt x="424" y="86"/>
                    </a:cubicBezTo>
                    <a:cubicBezTo>
                      <a:pt x="425" y="104"/>
                      <a:pt x="418" y="118"/>
                      <a:pt x="410" y="124"/>
                    </a:cubicBezTo>
                    <a:cubicBezTo>
                      <a:pt x="410" y="124"/>
                      <a:pt x="444" y="197"/>
                      <a:pt x="432" y="249"/>
                    </a:cubicBezTo>
                    <a:cubicBezTo>
                      <a:pt x="419" y="300"/>
                      <a:pt x="412" y="315"/>
                      <a:pt x="446" y="374"/>
                    </a:cubicBezTo>
                    <a:cubicBezTo>
                      <a:pt x="446" y="374"/>
                      <a:pt x="467" y="389"/>
                      <a:pt x="446" y="409"/>
                    </a:cubicBezTo>
                    <a:cubicBezTo>
                      <a:pt x="446" y="409"/>
                      <a:pt x="436" y="417"/>
                      <a:pt x="413" y="4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91E6C0E-1FEE-4C67-A5FB-198063C0A397}"/>
                  </a:ext>
                </a:extLst>
              </p:cNvPr>
              <p:cNvSpPr>
                <a:spLocks/>
              </p:cNvSpPr>
              <p:nvPr/>
            </p:nvSpPr>
            <p:spPr bwMode="auto">
              <a:xfrm>
                <a:off x="1666242" y="1340526"/>
                <a:ext cx="1081715" cy="608572"/>
              </a:xfrm>
              <a:custGeom>
                <a:avLst/>
                <a:gdLst>
                  <a:gd name="T0" fmla="*/ 405 w 405"/>
                  <a:gd name="T1" fmla="*/ 86 h 228"/>
                  <a:gd name="T2" fmla="*/ 178 w 405"/>
                  <a:gd name="T3" fmla="*/ 98 h 228"/>
                  <a:gd name="T4" fmla="*/ 114 w 405"/>
                  <a:gd name="T5" fmla="*/ 186 h 228"/>
                  <a:gd name="T6" fmla="*/ 20 w 405"/>
                  <a:gd name="T7" fmla="*/ 228 h 228"/>
                  <a:gd name="T8" fmla="*/ 43 w 405"/>
                  <a:gd name="T9" fmla="*/ 98 h 228"/>
                  <a:gd name="T10" fmla="*/ 12 w 405"/>
                  <a:gd name="T11" fmla="*/ 98 h 228"/>
                  <a:gd name="T12" fmla="*/ 127 w 405"/>
                  <a:gd name="T13" fmla="*/ 4 h 228"/>
                  <a:gd name="T14" fmla="*/ 186 w 405"/>
                  <a:gd name="T15" fmla="*/ 14 h 228"/>
                  <a:gd name="T16" fmla="*/ 278 w 405"/>
                  <a:gd name="T17" fmla="*/ 15 h 228"/>
                  <a:gd name="T18" fmla="*/ 394 w 405"/>
                  <a:gd name="T19" fmla="*/ 49 h 228"/>
                  <a:gd name="T20" fmla="*/ 403 w 405"/>
                  <a:gd name="T21" fmla="*/ 72 h 228"/>
                  <a:gd name="T22" fmla="*/ 405 w 405"/>
                  <a:gd name="T23" fmla="*/ 8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228">
                    <a:moveTo>
                      <a:pt x="405" y="86"/>
                    </a:moveTo>
                    <a:cubicBezTo>
                      <a:pt x="358" y="84"/>
                      <a:pt x="287" y="87"/>
                      <a:pt x="178" y="98"/>
                    </a:cubicBezTo>
                    <a:cubicBezTo>
                      <a:pt x="178" y="98"/>
                      <a:pt x="118" y="122"/>
                      <a:pt x="114" y="186"/>
                    </a:cubicBezTo>
                    <a:cubicBezTo>
                      <a:pt x="114" y="186"/>
                      <a:pt x="61" y="157"/>
                      <a:pt x="20" y="228"/>
                    </a:cubicBezTo>
                    <a:cubicBezTo>
                      <a:pt x="17" y="186"/>
                      <a:pt x="0" y="171"/>
                      <a:pt x="43" y="98"/>
                    </a:cubicBezTo>
                    <a:cubicBezTo>
                      <a:pt x="12" y="98"/>
                      <a:pt x="12" y="98"/>
                      <a:pt x="12" y="98"/>
                    </a:cubicBezTo>
                    <a:cubicBezTo>
                      <a:pt x="12" y="98"/>
                      <a:pt x="27" y="13"/>
                      <a:pt x="127" y="4"/>
                    </a:cubicBezTo>
                    <a:cubicBezTo>
                      <a:pt x="127" y="4"/>
                      <a:pt x="158" y="0"/>
                      <a:pt x="186" y="14"/>
                    </a:cubicBezTo>
                    <a:cubicBezTo>
                      <a:pt x="213" y="28"/>
                      <a:pt x="243" y="22"/>
                      <a:pt x="278" y="15"/>
                    </a:cubicBezTo>
                    <a:cubicBezTo>
                      <a:pt x="313" y="8"/>
                      <a:pt x="374" y="16"/>
                      <a:pt x="394" y="49"/>
                    </a:cubicBezTo>
                    <a:cubicBezTo>
                      <a:pt x="398" y="57"/>
                      <a:pt x="402" y="65"/>
                      <a:pt x="403" y="72"/>
                    </a:cubicBezTo>
                    <a:cubicBezTo>
                      <a:pt x="404" y="77"/>
                      <a:pt x="405" y="82"/>
                      <a:pt x="405" y="86"/>
                    </a:cubicBezTo>
                    <a:close/>
                  </a:path>
                </a:pathLst>
              </a:custGeom>
              <a:gradFill>
                <a:gsLst>
                  <a:gs pos="0">
                    <a:srgbClr val="6524DE"/>
                  </a:gs>
                  <a:gs pos="76000">
                    <a:srgbClr val="6524DE">
                      <a:alpha val="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38C04A-F100-46BE-B074-543F57CDE150}"/>
                  </a:ext>
                </a:extLst>
              </p:cNvPr>
              <p:cNvSpPr>
                <a:spLocks/>
              </p:cNvSpPr>
              <p:nvPr/>
            </p:nvSpPr>
            <p:spPr bwMode="auto">
              <a:xfrm>
                <a:off x="2163386" y="1422812"/>
                <a:ext cx="699429" cy="1808573"/>
              </a:xfrm>
              <a:custGeom>
                <a:avLst/>
                <a:gdLst>
                  <a:gd name="T0" fmla="*/ 208 w 262"/>
                  <a:gd name="T1" fmla="*/ 378 h 678"/>
                  <a:gd name="T2" fmla="*/ 215 w 262"/>
                  <a:gd name="T3" fmla="*/ 415 h 678"/>
                  <a:gd name="T4" fmla="*/ 205 w 262"/>
                  <a:gd name="T5" fmla="*/ 555 h 678"/>
                  <a:gd name="T6" fmla="*/ 226 w 262"/>
                  <a:gd name="T7" fmla="*/ 633 h 678"/>
                  <a:gd name="T8" fmla="*/ 92 w 262"/>
                  <a:gd name="T9" fmla="*/ 411 h 678"/>
                  <a:gd name="T10" fmla="*/ 45 w 262"/>
                  <a:gd name="T11" fmla="*/ 280 h 678"/>
                  <a:gd name="T12" fmla="*/ 23 w 262"/>
                  <a:gd name="T13" fmla="*/ 165 h 678"/>
                  <a:gd name="T14" fmla="*/ 56 w 262"/>
                  <a:gd name="T15" fmla="*/ 82 h 678"/>
                  <a:gd name="T16" fmla="*/ 180 w 262"/>
                  <a:gd name="T17" fmla="*/ 33 h 678"/>
                  <a:gd name="T18" fmla="*/ 217 w 262"/>
                  <a:gd name="T19" fmla="*/ 41 h 678"/>
                  <a:gd name="T20" fmla="*/ 205 w 262"/>
                  <a:gd name="T21" fmla="*/ 93 h 678"/>
                  <a:gd name="T22" fmla="*/ 227 w 262"/>
                  <a:gd name="T23" fmla="*/ 218 h 678"/>
                  <a:gd name="T24" fmla="*/ 241 w 262"/>
                  <a:gd name="T25" fmla="*/ 343 h 678"/>
                  <a:gd name="T26" fmla="*/ 241 w 262"/>
                  <a:gd name="T27" fmla="*/ 378 h 678"/>
                  <a:gd name="T28" fmla="*/ 208 w 262"/>
                  <a:gd name="T29" fmla="*/ 37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678">
                    <a:moveTo>
                      <a:pt x="208" y="378"/>
                    </a:moveTo>
                    <a:cubicBezTo>
                      <a:pt x="208" y="378"/>
                      <a:pt x="220" y="395"/>
                      <a:pt x="215" y="415"/>
                    </a:cubicBezTo>
                    <a:cubicBezTo>
                      <a:pt x="210" y="434"/>
                      <a:pt x="180" y="495"/>
                      <a:pt x="205" y="555"/>
                    </a:cubicBezTo>
                    <a:cubicBezTo>
                      <a:pt x="213" y="574"/>
                      <a:pt x="222" y="602"/>
                      <a:pt x="226" y="633"/>
                    </a:cubicBezTo>
                    <a:cubicBezTo>
                      <a:pt x="146" y="678"/>
                      <a:pt x="100" y="440"/>
                      <a:pt x="92" y="411"/>
                    </a:cubicBezTo>
                    <a:cubicBezTo>
                      <a:pt x="85" y="382"/>
                      <a:pt x="35" y="333"/>
                      <a:pt x="45" y="280"/>
                    </a:cubicBezTo>
                    <a:cubicBezTo>
                      <a:pt x="56" y="227"/>
                      <a:pt x="45" y="218"/>
                      <a:pt x="23" y="165"/>
                    </a:cubicBezTo>
                    <a:cubicBezTo>
                      <a:pt x="0" y="113"/>
                      <a:pt x="56" y="82"/>
                      <a:pt x="56" y="82"/>
                    </a:cubicBezTo>
                    <a:cubicBezTo>
                      <a:pt x="107" y="0"/>
                      <a:pt x="158" y="34"/>
                      <a:pt x="180" y="33"/>
                    </a:cubicBezTo>
                    <a:cubicBezTo>
                      <a:pt x="186" y="33"/>
                      <a:pt x="200" y="35"/>
                      <a:pt x="217" y="41"/>
                    </a:cubicBezTo>
                    <a:cubicBezTo>
                      <a:pt x="223" y="65"/>
                      <a:pt x="216" y="85"/>
                      <a:pt x="205" y="93"/>
                    </a:cubicBezTo>
                    <a:cubicBezTo>
                      <a:pt x="205" y="93"/>
                      <a:pt x="239" y="166"/>
                      <a:pt x="227" y="218"/>
                    </a:cubicBezTo>
                    <a:cubicBezTo>
                      <a:pt x="214" y="269"/>
                      <a:pt x="207" y="284"/>
                      <a:pt x="241" y="343"/>
                    </a:cubicBezTo>
                    <a:cubicBezTo>
                      <a:pt x="241" y="343"/>
                      <a:pt x="262" y="358"/>
                      <a:pt x="241" y="378"/>
                    </a:cubicBezTo>
                    <a:cubicBezTo>
                      <a:pt x="241" y="378"/>
                      <a:pt x="231" y="386"/>
                      <a:pt x="208" y="378"/>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9256D712-9F2A-4C36-A6C1-D28243453A0F}"/>
                  </a:ext>
                </a:extLst>
              </p:cNvPr>
              <p:cNvSpPr>
                <a:spLocks/>
              </p:cNvSpPr>
              <p:nvPr/>
            </p:nvSpPr>
            <p:spPr bwMode="auto">
              <a:xfrm>
                <a:off x="209099" y="2329669"/>
                <a:ext cx="2883430" cy="4947431"/>
              </a:xfrm>
              <a:custGeom>
                <a:avLst/>
                <a:gdLst>
                  <a:gd name="T0" fmla="*/ 904 w 1079"/>
                  <a:gd name="T1" fmla="*/ 1856 h 1856"/>
                  <a:gd name="T2" fmla="*/ 136 w 1079"/>
                  <a:gd name="T3" fmla="*/ 1856 h 1856"/>
                  <a:gd name="T4" fmla="*/ 116 w 1079"/>
                  <a:gd name="T5" fmla="*/ 962 h 1856"/>
                  <a:gd name="T6" fmla="*/ 449 w 1079"/>
                  <a:gd name="T7" fmla="*/ 104 h 1856"/>
                  <a:gd name="T8" fmla="*/ 497 w 1079"/>
                  <a:gd name="T9" fmla="*/ 30 h 1856"/>
                  <a:gd name="T10" fmla="*/ 526 w 1079"/>
                  <a:gd name="T11" fmla="*/ 9 h 1856"/>
                  <a:gd name="T12" fmla="*/ 753 w 1079"/>
                  <a:gd name="T13" fmla="*/ 150 h 1856"/>
                  <a:gd name="T14" fmla="*/ 823 w 1079"/>
                  <a:gd name="T15" fmla="*/ 312 h 1856"/>
                  <a:gd name="T16" fmla="*/ 904 w 1079"/>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856">
                    <a:moveTo>
                      <a:pt x="904" y="1856"/>
                    </a:moveTo>
                    <a:cubicBezTo>
                      <a:pt x="136" y="1856"/>
                      <a:pt x="136" y="1856"/>
                      <a:pt x="136" y="1856"/>
                    </a:cubicBezTo>
                    <a:cubicBezTo>
                      <a:pt x="125" y="1546"/>
                      <a:pt x="232" y="1684"/>
                      <a:pt x="116" y="962"/>
                    </a:cubicBezTo>
                    <a:cubicBezTo>
                      <a:pt x="0" y="241"/>
                      <a:pt x="449" y="104"/>
                      <a:pt x="449" y="104"/>
                    </a:cubicBezTo>
                    <a:cubicBezTo>
                      <a:pt x="449" y="104"/>
                      <a:pt x="481" y="60"/>
                      <a:pt x="497" y="30"/>
                    </a:cubicBezTo>
                    <a:cubicBezTo>
                      <a:pt x="512" y="0"/>
                      <a:pt x="526" y="9"/>
                      <a:pt x="526" y="9"/>
                    </a:cubicBezTo>
                    <a:cubicBezTo>
                      <a:pt x="753" y="150"/>
                      <a:pt x="753" y="150"/>
                      <a:pt x="753" y="150"/>
                    </a:cubicBezTo>
                    <a:cubicBezTo>
                      <a:pt x="780" y="202"/>
                      <a:pt x="803" y="257"/>
                      <a:pt x="823" y="312"/>
                    </a:cubicBezTo>
                    <a:cubicBezTo>
                      <a:pt x="1079" y="1007"/>
                      <a:pt x="904" y="1856"/>
                      <a:pt x="904" y="1856"/>
                    </a:cubicBezTo>
                    <a:close/>
                  </a:path>
                </a:pathLst>
              </a:custGeom>
              <a:gradFill>
                <a:gsLst>
                  <a:gs pos="0">
                    <a:srgbClr val="7D4BC9"/>
                  </a:gs>
                  <a:gs pos="78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A74A2D0-8D32-4CB5-8739-8FDA98FA6661}"/>
                  </a:ext>
                </a:extLst>
              </p:cNvPr>
              <p:cNvSpPr>
                <a:spLocks/>
              </p:cNvSpPr>
              <p:nvPr/>
            </p:nvSpPr>
            <p:spPr bwMode="auto">
              <a:xfrm>
                <a:off x="1409100" y="2329669"/>
                <a:ext cx="999430" cy="836572"/>
              </a:xfrm>
              <a:custGeom>
                <a:avLst/>
                <a:gdLst>
                  <a:gd name="T0" fmla="*/ 374 w 374"/>
                  <a:gd name="T1" fmla="*/ 312 h 314"/>
                  <a:gd name="T2" fmla="*/ 0 w 374"/>
                  <a:gd name="T3" fmla="*/ 104 h 314"/>
                  <a:gd name="T4" fmla="*/ 48 w 374"/>
                  <a:gd name="T5" fmla="*/ 30 h 314"/>
                  <a:gd name="T6" fmla="*/ 77 w 374"/>
                  <a:gd name="T7" fmla="*/ 9 h 314"/>
                  <a:gd name="T8" fmla="*/ 304 w 374"/>
                  <a:gd name="T9" fmla="*/ 150 h 314"/>
                  <a:gd name="T10" fmla="*/ 374 w 374"/>
                  <a:gd name="T11" fmla="*/ 312 h 314"/>
                </a:gdLst>
                <a:ahLst/>
                <a:cxnLst>
                  <a:cxn ang="0">
                    <a:pos x="T0" y="T1"/>
                  </a:cxn>
                  <a:cxn ang="0">
                    <a:pos x="T2" y="T3"/>
                  </a:cxn>
                  <a:cxn ang="0">
                    <a:pos x="T4" y="T5"/>
                  </a:cxn>
                  <a:cxn ang="0">
                    <a:pos x="T6" y="T7"/>
                  </a:cxn>
                  <a:cxn ang="0">
                    <a:pos x="T8" y="T9"/>
                  </a:cxn>
                  <a:cxn ang="0">
                    <a:pos x="T10" y="T11"/>
                  </a:cxn>
                </a:cxnLst>
                <a:rect l="0" t="0" r="r" b="b"/>
                <a:pathLst>
                  <a:path w="374" h="314">
                    <a:moveTo>
                      <a:pt x="374" y="312"/>
                    </a:moveTo>
                    <a:cubicBezTo>
                      <a:pt x="222" y="314"/>
                      <a:pt x="0" y="104"/>
                      <a:pt x="0" y="104"/>
                    </a:cubicBezTo>
                    <a:cubicBezTo>
                      <a:pt x="0" y="104"/>
                      <a:pt x="32" y="60"/>
                      <a:pt x="48" y="30"/>
                    </a:cubicBezTo>
                    <a:cubicBezTo>
                      <a:pt x="63" y="0"/>
                      <a:pt x="77" y="9"/>
                      <a:pt x="77" y="9"/>
                    </a:cubicBezTo>
                    <a:cubicBezTo>
                      <a:pt x="304" y="150"/>
                      <a:pt x="304" y="150"/>
                      <a:pt x="304" y="150"/>
                    </a:cubicBezTo>
                    <a:cubicBezTo>
                      <a:pt x="331" y="202"/>
                      <a:pt x="354" y="257"/>
                      <a:pt x="374" y="312"/>
                    </a:cubicBezTo>
                    <a:close/>
                  </a:path>
                </a:pathLst>
              </a:custGeom>
              <a:gradFill>
                <a:gsLst>
                  <a:gs pos="0">
                    <a:srgbClr val="7D4BC9"/>
                  </a:gs>
                  <a:gs pos="100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87FC3FAC-F3A3-49DF-AADA-3122E9AFB7E1}"/>
                  </a:ext>
                </a:extLst>
              </p:cNvPr>
              <p:cNvSpPr>
                <a:spLocks/>
              </p:cNvSpPr>
              <p:nvPr/>
            </p:nvSpPr>
            <p:spPr bwMode="auto">
              <a:xfrm>
                <a:off x="1743385" y="1835954"/>
                <a:ext cx="258858" cy="378858"/>
              </a:xfrm>
              <a:custGeom>
                <a:avLst/>
                <a:gdLst>
                  <a:gd name="T0" fmla="*/ 75 w 97"/>
                  <a:gd name="T1" fmla="*/ 34 h 142"/>
                  <a:gd name="T2" fmla="*/ 11 w 97"/>
                  <a:gd name="T3" fmla="*/ 66 h 142"/>
                  <a:gd name="T4" fmla="*/ 74 w 97"/>
                  <a:gd name="T5" fmla="*/ 132 h 142"/>
                  <a:gd name="T6" fmla="*/ 75 w 97"/>
                  <a:gd name="T7" fmla="*/ 34 h 142"/>
                </a:gdLst>
                <a:ahLst/>
                <a:cxnLst>
                  <a:cxn ang="0">
                    <a:pos x="T0" y="T1"/>
                  </a:cxn>
                  <a:cxn ang="0">
                    <a:pos x="T2" y="T3"/>
                  </a:cxn>
                  <a:cxn ang="0">
                    <a:pos x="T4" y="T5"/>
                  </a:cxn>
                  <a:cxn ang="0">
                    <a:pos x="T6" y="T7"/>
                  </a:cxn>
                </a:cxnLst>
                <a:rect l="0" t="0" r="r" b="b"/>
                <a:pathLst>
                  <a:path w="97" h="142">
                    <a:moveTo>
                      <a:pt x="75" y="34"/>
                    </a:moveTo>
                    <a:cubicBezTo>
                      <a:pt x="75" y="34"/>
                      <a:pt x="22" y="0"/>
                      <a:pt x="11" y="66"/>
                    </a:cubicBezTo>
                    <a:cubicBezTo>
                      <a:pt x="0" y="132"/>
                      <a:pt x="59" y="142"/>
                      <a:pt x="74" y="132"/>
                    </a:cubicBezTo>
                    <a:cubicBezTo>
                      <a:pt x="74" y="132"/>
                      <a:pt x="97" y="82"/>
                      <a:pt x="75" y="34"/>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B451F489-A9B4-4920-A293-F1C3F53CC797}"/>
                  </a:ext>
                </a:extLst>
              </p:cNvPr>
              <p:cNvSpPr>
                <a:spLocks/>
              </p:cNvSpPr>
              <p:nvPr/>
            </p:nvSpPr>
            <p:spPr bwMode="auto">
              <a:xfrm>
                <a:off x="1851962" y="1895956"/>
                <a:ext cx="1001144" cy="1693715"/>
              </a:xfrm>
              <a:custGeom>
                <a:avLst/>
                <a:gdLst>
                  <a:gd name="T0" fmla="*/ 284 w 375"/>
                  <a:gd name="T1" fmla="*/ 612 h 636"/>
                  <a:gd name="T2" fmla="*/ 12 w 375"/>
                  <a:gd name="T3" fmla="*/ 387 h 636"/>
                  <a:gd name="T4" fmla="*/ 0 w 375"/>
                  <a:gd name="T5" fmla="*/ 268 h 636"/>
                  <a:gd name="T6" fmla="*/ 0 w 375"/>
                  <a:gd name="T7" fmla="*/ 267 h 636"/>
                  <a:gd name="T8" fmla="*/ 6 w 375"/>
                  <a:gd name="T9" fmla="*/ 230 h 636"/>
                  <a:gd name="T10" fmla="*/ 36 w 375"/>
                  <a:gd name="T11" fmla="*/ 12 h 636"/>
                  <a:gd name="T12" fmla="*/ 64 w 375"/>
                  <a:gd name="T13" fmla="*/ 62 h 636"/>
                  <a:gd name="T14" fmla="*/ 173 w 375"/>
                  <a:gd name="T15" fmla="*/ 216 h 636"/>
                  <a:gd name="T16" fmla="*/ 226 w 375"/>
                  <a:gd name="T17" fmla="*/ 205 h 636"/>
                  <a:gd name="T18" fmla="*/ 326 w 375"/>
                  <a:gd name="T19" fmla="*/ 201 h 636"/>
                  <a:gd name="T20" fmla="*/ 333 w 375"/>
                  <a:gd name="T21" fmla="*/ 238 h 636"/>
                  <a:gd name="T22" fmla="*/ 323 w 375"/>
                  <a:gd name="T23" fmla="*/ 378 h 636"/>
                  <a:gd name="T24" fmla="*/ 284 w 375"/>
                  <a:gd name="T25" fmla="*/ 61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36">
                    <a:moveTo>
                      <a:pt x="284" y="612"/>
                    </a:moveTo>
                    <a:cubicBezTo>
                      <a:pt x="193" y="636"/>
                      <a:pt x="36" y="546"/>
                      <a:pt x="12" y="387"/>
                    </a:cubicBezTo>
                    <a:cubicBezTo>
                      <a:pt x="4" y="328"/>
                      <a:pt x="0" y="291"/>
                      <a:pt x="0" y="268"/>
                    </a:cubicBezTo>
                    <a:cubicBezTo>
                      <a:pt x="0" y="267"/>
                      <a:pt x="0" y="267"/>
                      <a:pt x="0" y="267"/>
                    </a:cubicBezTo>
                    <a:cubicBezTo>
                      <a:pt x="2" y="249"/>
                      <a:pt x="4" y="235"/>
                      <a:pt x="6" y="230"/>
                    </a:cubicBezTo>
                    <a:cubicBezTo>
                      <a:pt x="6" y="230"/>
                      <a:pt x="55" y="77"/>
                      <a:pt x="36" y="12"/>
                    </a:cubicBezTo>
                    <a:cubicBezTo>
                      <a:pt x="36" y="12"/>
                      <a:pt x="53" y="0"/>
                      <a:pt x="64" y="62"/>
                    </a:cubicBezTo>
                    <a:cubicBezTo>
                      <a:pt x="74" y="123"/>
                      <a:pt x="134" y="202"/>
                      <a:pt x="173" y="216"/>
                    </a:cubicBezTo>
                    <a:cubicBezTo>
                      <a:pt x="212" y="229"/>
                      <a:pt x="214" y="208"/>
                      <a:pt x="226" y="205"/>
                    </a:cubicBezTo>
                    <a:cubicBezTo>
                      <a:pt x="238" y="204"/>
                      <a:pt x="263" y="178"/>
                      <a:pt x="326" y="201"/>
                    </a:cubicBezTo>
                    <a:cubicBezTo>
                      <a:pt x="326" y="201"/>
                      <a:pt x="338" y="218"/>
                      <a:pt x="333" y="238"/>
                    </a:cubicBezTo>
                    <a:cubicBezTo>
                      <a:pt x="328" y="257"/>
                      <a:pt x="297" y="318"/>
                      <a:pt x="323" y="378"/>
                    </a:cubicBezTo>
                    <a:cubicBezTo>
                      <a:pt x="349" y="437"/>
                      <a:pt x="375" y="587"/>
                      <a:pt x="284" y="612"/>
                    </a:cubicBezTo>
                    <a:close/>
                  </a:path>
                </a:pathLst>
              </a:custGeom>
              <a:gradFill>
                <a:gsLst>
                  <a:gs pos="0">
                    <a:srgbClr val="BB7FFB"/>
                  </a:gs>
                  <a:gs pos="100000">
                    <a:srgbClr val="FB95E9"/>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3A41D3A4-2E3D-43DC-82A6-12103AE93A31}"/>
                  </a:ext>
                </a:extLst>
              </p:cNvPr>
              <p:cNvSpPr>
                <a:spLocks/>
              </p:cNvSpPr>
              <p:nvPr/>
            </p:nvSpPr>
            <p:spPr bwMode="auto">
              <a:xfrm>
                <a:off x="1697100" y="1340526"/>
                <a:ext cx="1071430" cy="330858"/>
              </a:xfrm>
              <a:custGeom>
                <a:avLst/>
                <a:gdLst>
                  <a:gd name="T0" fmla="*/ 379 w 401"/>
                  <a:gd name="T1" fmla="*/ 124 h 124"/>
                  <a:gd name="T2" fmla="*/ 258 w 401"/>
                  <a:gd name="T3" fmla="*/ 113 h 124"/>
                  <a:gd name="T4" fmla="*/ 166 w 401"/>
                  <a:gd name="T5" fmla="*/ 98 h 124"/>
                  <a:gd name="T6" fmla="*/ 0 w 401"/>
                  <a:gd name="T7" fmla="*/ 98 h 124"/>
                  <a:gd name="T8" fmla="*/ 115 w 401"/>
                  <a:gd name="T9" fmla="*/ 4 h 124"/>
                  <a:gd name="T10" fmla="*/ 174 w 401"/>
                  <a:gd name="T11" fmla="*/ 14 h 124"/>
                  <a:gd name="T12" fmla="*/ 266 w 401"/>
                  <a:gd name="T13" fmla="*/ 15 h 124"/>
                  <a:gd name="T14" fmla="*/ 382 w 401"/>
                  <a:gd name="T15" fmla="*/ 49 h 124"/>
                  <a:gd name="T16" fmla="*/ 379 w 401"/>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24">
                    <a:moveTo>
                      <a:pt x="379" y="124"/>
                    </a:moveTo>
                    <a:cubicBezTo>
                      <a:pt x="354" y="103"/>
                      <a:pt x="299" y="110"/>
                      <a:pt x="258" y="113"/>
                    </a:cubicBezTo>
                    <a:cubicBezTo>
                      <a:pt x="217" y="117"/>
                      <a:pt x="166" y="98"/>
                      <a:pt x="166" y="98"/>
                    </a:cubicBezTo>
                    <a:cubicBezTo>
                      <a:pt x="0" y="98"/>
                      <a:pt x="0" y="98"/>
                      <a:pt x="0" y="98"/>
                    </a:cubicBezTo>
                    <a:cubicBezTo>
                      <a:pt x="0" y="98"/>
                      <a:pt x="15" y="13"/>
                      <a:pt x="115" y="4"/>
                    </a:cubicBezTo>
                    <a:cubicBezTo>
                      <a:pt x="115" y="4"/>
                      <a:pt x="146" y="0"/>
                      <a:pt x="174" y="14"/>
                    </a:cubicBezTo>
                    <a:cubicBezTo>
                      <a:pt x="201" y="28"/>
                      <a:pt x="231" y="22"/>
                      <a:pt x="266" y="15"/>
                    </a:cubicBezTo>
                    <a:cubicBezTo>
                      <a:pt x="301" y="8"/>
                      <a:pt x="362" y="16"/>
                      <a:pt x="382" y="49"/>
                    </a:cubicBezTo>
                    <a:cubicBezTo>
                      <a:pt x="401" y="81"/>
                      <a:pt x="393" y="114"/>
                      <a:pt x="379" y="124"/>
                    </a:cubicBezTo>
                    <a:close/>
                  </a:path>
                </a:pathLst>
              </a:custGeom>
              <a:gradFill>
                <a:gsLst>
                  <a:gs pos="28000">
                    <a:srgbClr val="6313DC"/>
                  </a:gs>
                  <a:gs pos="100000">
                    <a:srgbClr val="1E3ADA"/>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A7ADEA9-F40F-441B-8E2C-2227A58BB1D0}"/>
                  </a:ext>
                </a:extLst>
              </p:cNvPr>
              <p:cNvSpPr>
                <a:spLocks/>
              </p:cNvSpPr>
              <p:nvPr/>
            </p:nvSpPr>
            <p:spPr bwMode="auto">
              <a:xfrm>
                <a:off x="1350814" y="4258241"/>
                <a:ext cx="761143" cy="908572"/>
              </a:xfrm>
              <a:custGeom>
                <a:avLst/>
                <a:gdLst>
                  <a:gd name="T0" fmla="*/ 265 w 285"/>
                  <a:gd name="T1" fmla="*/ 0 h 341"/>
                  <a:gd name="T2" fmla="*/ 68 w 285"/>
                  <a:gd name="T3" fmla="*/ 96 h 341"/>
                  <a:gd name="T4" fmla="*/ 0 w 285"/>
                  <a:gd name="T5" fmla="*/ 232 h 341"/>
                  <a:gd name="T6" fmla="*/ 3 w 285"/>
                  <a:gd name="T7" fmla="*/ 341 h 341"/>
                  <a:gd name="T8" fmla="*/ 41 w 285"/>
                  <a:gd name="T9" fmla="*/ 303 h 341"/>
                  <a:gd name="T10" fmla="*/ 41 w 285"/>
                  <a:gd name="T11" fmla="*/ 224 h 341"/>
                  <a:gd name="T12" fmla="*/ 93 w 285"/>
                  <a:gd name="T13" fmla="*/ 156 h 341"/>
                  <a:gd name="T14" fmla="*/ 62 w 285"/>
                  <a:gd name="T15" fmla="*/ 256 h 341"/>
                  <a:gd name="T16" fmla="*/ 106 w 285"/>
                  <a:gd name="T17" fmla="*/ 323 h 341"/>
                  <a:gd name="T18" fmla="*/ 117 w 285"/>
                  <a:gd name="T19" fmla="*/ 275 h 341"/>
                  <a:gd name="T20" fmla="*/ 101 w 285"/>
                  <a:gd name="T21" fmla="*/ 237 h 341"/>
                  <a:gd name="T22" fmla="*/ 136 w 285"/>
                  <a:gd name="T23" fmla="*/ 172 h 341"/>
                  <a:gd name="T24" fmla="*/ 133 w 285"/>
                  <a:gd name="T25" fmla="*/ 239 h 341"/>
                  <a:gd name="T26" fmla="*/ 168 w 285"/>
                  <a:gd name="T27" fmla="*/ 301 h 341"/>
                  <a:gd name="T28" fmla="*/ 185 w 285"/>
                  <a:gd name="T29" fmla="*/ 257 h 341"/>
                  <a:gd name="T30" fmla="*/ 180 w 285"/>
                  <a:gd name="T31" fmla="*/ 196 h 341"/>
                  <a:gd name="T32" fmla="*/ 285 w 285"/>
                  <a:gd name="T33" fmla="*/ 100 h 341"/>
                  <a:gd name="T34" fmla="*/ 265 w 285"/>
                  <a:gd name="T3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41">
                    <a:moveTo>
                      <a:pt x="265" y="0"/>
                    </a:moveTo>
                    <a:cubicBezTo>
                      <a:pt x="265" y="0"/>
                      <a:pt x="85" y="79"/>
                      <a:pt x="68" y="96"/>
                    </a:cubicBezTo>
                    <a:cubicBezTo>
                      <a:pt x="51" y="113"/>
                      <a:pt x="0" y="232"/>
                      <a:pt x="0" y="232"/>
                    </a:cubicBezTo>
                    <a:cubicBezTo>
                      <a:pt x="3" y="341"/>
                      <a:pt x="3" y="341"/>
                      <a:pt x="3" y="341"/>
                    </a:cubicBezTo>
                    <a:cubicBezTo>
                      <a:pt x="3" y="341"/>
                      <a:pt x="42" y="329"/>
                      <a:pt x="41" y="303"/>
                    </a:cubicBezTo>
                    <a:cubicBezTo>
                      <a:pt x="39" y="278"/>
                      <a:pt x="35" y="230"/>
                      <a:pt x="41" y="224"/>
                    </a:cubicBezTo>
                    <a:cubicBezTo>
                      <a:pt x="46" y="218"/>
                      <a:pt x="93" y="156"/>
                      <a:pt x="93" y="156"/>
                    </a:cubicBezTo>
                    <a:cubicBezTo>
                      <a:pt x="93" y="156"/>
                      <a:pt x="59" y="250"/>
                      <a:pt x="62" y="256"/>
                    </a:cubicBezTo>
                    <a:cubicBezTo>
                      <a:pt x="64" y="262"/>
                      <a:pt x="106" y="323"/>
                      <a:pt x="106" y="323"/>
                    </a:cubicBezTo>
                    <a:cubicBezTo>
                      <a:pt x="106" y="323"/>
                      <a:pt x="128" y="296"/>
                      <a:pt x="117" y="275"/>
                    </a:cubicBezTo>
                    <a:cubicBezTo>
                      <a:pt x="106" y="255"/>
                      <a:pt x="101" y="237"/>
                      <a:pt x="101" y="237"/>
                    </a:cubicBezTo>
                    <a:cubicBezTo>
                      <a:pt x="136" y="172"/>
                      <a:pt x="136" y="172"/>
                      <a:pt x="136" y="172"/>
                    </a:cubicBezTo>
                    <a:cubicBezTo>
                      <a:pt x="133" y="239"/>
                      <a:pt x="133" y="239"/>
                      <a:pt x="133" y="239"/>
                    </a:cubicBezTo>
                    <a:cubicBezTo>
                      <a:pt x="168" y="301"/>
                      <a:pt x="168" y="301"/>
                      <a:pt x="168" y="301"/>
                    </a:cubicBezTo>
                    <a:cubicBezTo>
                      <a:pt x="168" y="301"/>
                      <a:pt x="197" y="274"/>
                      <a:pt x="185" y="257"/>
                    </a:cubicBezTo>
                    <a:cubicBezTo>
                      <a:pt x="172" y="240"/>
                      <a:pt x="180" y="196"/>
                      <a:pt x="180" y="196"/>
                    </a:cubicBezTo>
                    <a:cubicBezTo>
                      <a:pt x="285" y="100"/>
                      <a:pt x="285" y="100"/>
                      <a:pt x="285" y="100"/>
                    </a:cubicBezTo>
                    <a:lnTo>
                      <a:pt x="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277673CA-5F3A-4564-853B-8ECF798E0B35}"/>
                  </a:ext>
                </a:extLst>
              </p:cNvPr>
              <p:cNvSpPr>
                <a:spLocks/>
              </p:cNvSpPr>
              <p:nvPr/>
            </p:nvSpPr>
            <p:spPr bwMode="auto">
              <a:xfrm>
                <a:off x="2489100" y="3680527"/>
                <a:ext cx="387429" cy="685715"/>
              </a:xfrm>
              <a:custGeom>
                <a:avLst/>
                <a:gdLst>
                  <a:gd name="T0" fmla="*/ 21 w 145"/>
                  <a:gd name="T1" fmla="*/ 257 h 257"/>
                  <a:gd name="T2" fmla="*/ 3 w 145"/>
                  <a:gd name="T3" fmla="*/ 120 h 257"/>
                  <a:gd name="T4" fmla="*/ 50 w 145"/>
                  <a:gd name="T5" fmla="*/ 37 h 257"/>
                  <a:gd name="T6" fmla="*/ 108 w 145"/>
                  <a:gd name="T7" fmla="*/ 0 h 257"/>
                  <a:gd name="T8" fmla="*/ 102 w 145"/>
                  <a:gd name="T9" fmla="*/ 33 h 257"/>
                  <a:gd name="T10" fmla="*/ 60 w 145"/>
                  <a:gd name="T11" fmla="*/ 61 h 257"/>
                  <a:gd name="T12" fmla="*/ 43 w 145"/>
                  <a:gd name="T13" fmla="*/ 112 h 257"/>
                  <a:gd name="T14" fmla="*/ 84 w 145"/>
                  <a:gd name="T15" fmla="*/ 60 h 257"/>
                  <a:gd name="T16" fmla="*/ 135 w 145"/>
                  <a:gd name="T17" fmla="*/ 60 h 257"/>
                  <a:gd name="T18" fmla="*/ 114 w 145"/>
                  <a:gd name="T19" fmla="*/ 83 h 257"/>
                  <a:gd name="T20" fmla="*/ 88 w 145"/>
                  <a:gd name="T21" fmla="*/ 88 h 257"/>
                  <a:gd name="T22" fmla="*/ 67 w 145"/>
                  <a:gd name="T23" fmla="*/ 129 h 257"/>
                  <a:gd name="T24" fmla="*/ 100 w 145"/>
                  <a:gd name="T25" fmla="*/ 104 h 257"/>
                  <a:gd name="T26" fmla="*/ 145 w 145"/>
                  <a:gd name="T27" fmla="*/ 100 h 257"/>
                  <a:gd name="T28" fmla="*/ 128 w 145"/>
                  <a:gd name="T29" fmla="*/ 125 h 257"/>
                  <a:gd name="T30" fmla="*/ 94 w 145"/>
                  <a:gd name="T31" fmla="*/ 144 h 257"/>
                  <a:gd name="T32" fmla="*/ 81 w 145"/>
                  <a:gd name="T33" fmla="*/ 232 h 257"/>
                  <a:gd name="T34" fmla="*/ 21 w 145"/>
                  <a:gd name="T3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57">
                    <a:moveTo>
                      <a:pt x="21" y="257"/>
                    </a:moveTo>
                    <a:cubicBezTo>
                      <a:pt x="21" y="257"/>
                      <a:pt x="0" y="134"/>
                      <a:pt x="3" y="120"/>
                    </a:cubicBezTo>
                    <a:cubicBezTo>
                      <a:pt x="6" y="105"/>
                      <a:pt x="50" y="37"/>
                      <a:pt x="50" y="37"/>
                    </a:cubicBezTo>
                    <a:cubicBezTo>
                      <a:pt x="108" y="0"/>
                      <a:pt x="108" y="0"/>
                      <a:pt x="108" y="0"/>
                    </a:cubicBezTo>
                    <a:cubicBezTo>
                      <a:pt x="108" y="0"/>
                      <a:pt x="116" y="25"/>
                      <a:pt x="102" y="33"/>
                    </a:cubicBezTo>
                    <a:cubicBezTo>
                      <a:pt x="88" y="41"/>
                      <a:pt x="61" y="56"/>
                      <a:pt x="60" y="61"/>
                    </a:cubicBezTo>
                    <a:cubicBezTo>
                      <a:pt x="59" y="66"/>
                      <a:pt x="43" y="112"/>
                      <a:pt x="43" y="112"/>
                    </a:cubicBezTo>
                    <a:cubicBezTo>
                      <a:pt x="43" y="112"/>
                      <a:pt x="80" y="61"/>
                      <a:pt x="84" y="60"/>
                    </a:cubicBezTo>
                    <a:cubicBezTo>
                      <a:pt x="89" y="60"/>
                      <a:pt x="135" y="60"/>
                      <a:pt x="135" y="60"/>
                    </a:cubicBezTo>
                    <a:cubicBezTo>
                      <a:pt x="135" y="60"/>
                      <a:pt x="128" y="81"/>
                      <a:pt x="114" y="83"/>
                    </a:cubicBezTo>
                    <a:cubicBezTo>
                      <a:pt x="99" y="84"/>
                      <a:pt x="88" y="88"/>
                      <a:pt x="88" y="88"/>
                    </a:cubicBezTo>
                    <a:cubicBezTo>
                      <a:pt x="67" y="129"/>
                      <a:pt x="67" y="129"/>
                      <a:pt x="67" y="129"/>
                    </a:cubicBezTo>
                    <a:cubicBezTo>
                      <a:pt x="100" y="104"/>
                      <a:pt x="100" y="104"/>
                      <a:pt x="100" y="104"/>
                    </a:cubicBezTo>
                    <a:cubicBezTo>
                      <a:pt x="145" y="100"/>
                      <a:pt x="145" y="100"/>
                      <a:pt x="145" y="100"/>
                    </a:cubicBezTo>
                    <a:cubicBezTo>
                      <a:pt x="145" y="100"/>
                      <a:pt x="141" y="125"/>
                      <a:pt x="128" y="125"/>
                    </a:cubicBezTo>
                    <a:cubicBezTo>
                      <a:pt x="115" y="124"/>
                      <a:pt x="94" y="144"/>
                      <a:pt x="94" y="144"/>
                    </a:cubicBezTo>
                    <a:cubicBezTo>
                      <a:pt x="81" y="232"/>
                      <a:pt x="81" y="232"/>
                      <a:pt x="81" y="232"/>
                    </a:cubicBezTo>
                    <a:lnTo>
                      <a:pt x="21" y="25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A3615E90-FB95-422A-AF14-78CBBEE1FA7A}"/>
                  </a:ext>
                </a:extLst>
              </p:cNvPr>
              <p:cNvSpPr>
                <a:spLocks/>
              </p:cNvSpPr>
              <p:nvPr/>
            </p:nvSpPr>
            <p:spPr bwMode="auto">
              <a:xfrm rot="487774">
                <a:off x="2302872" y="4062813"/>
                <a:ext cx="1145143" cy="673715"/>
              </a:xfrm>
              <a:custGeom>
                <a:avLst/>
                <a:gdLst>
                  <a:gd name="T0" fmla="*/ 82 w 428"/>
                  <a:gd name="T1" fmla="*/ 54 h 253"/>
                  <a:gd name="T2" fmla="*/ 282 w 428"/>
                  <a:gd name="T3" fmla="*/ 41 h 253"/>
                  <a:gd name="T4" fmla="*/ 326 w 428"/>
                  <a:gd name="T5" fmla="*/ 235 h 253"/>
                  <a:gd name="T6" fmla="*/ 59 w 428"/>
                  <a:gd name="T7" fmla="*/ 170 h 253"/>
                  <a:gd name="T8" fmla="*/ 82 w 428"/>
                  <a:gd name="T9" fmla="*/ 54 h 253"/>
                </a:gdLst>
                <a:ahLst/>
                <a:cxnLst>
                  <a:cxn ang="0">
                    <a:pos x="T0" y="T1"/>
                  </a:cxn>
                  <a:cxn ang="0">
                    <a:pos x="T2" y="T3"/>
                  </a:cxn>
                  <a:cxn ang="0">
                    <a:pos x="T4" y="T5"/>
                  </a:cxn>
                  <a:cxn ang="0">
                    <a:pos x="T6" y="T7"/>
                  </a:cxn>
                  <a:cxn ang="0">
                    <a:pos x="T8" y="T9"/>
                  </a:cxn>
                </a:cxnLst>
                <a:rect l="0" t="0" r="r" b="b"/>
                <a:pathLst>
                  <a:path w="428" h="253">
                    <a:moveTo>
                      <a:pt x="82" y="54"/>
                    </a:moveTo>
                    <a:cubicBezTo>
                      <a:pt x="82" y="54"/>
                      <a:pt x="169" y="0"/>
                      <a:pt x="282" y="41"/>
                    </a:cubicBezTo>
                    <a:cubicBezTo>
                      <a:pt x="428" y="93"/>
                      <a:pt x="371" y="223"/>
                      <a:pt x="326" y="235"/>
                    </a:cubicBezTo>
                    <a:cubicBezTo>
                      <a:pt x="260" y="253"/>
                      <a:pt x="93" y="170"/>
                      <a:pt x="59" y="170"/>
                    </a:cubicBezTo>
                    <a:cubicBezTo>
                      <a:pt x="25" y="170"/>
                      <a:pt x="0" y="102"/>
                      <a:pt x="82"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FBD68A7A-B4F5-4642-A34D-7F56723E8ED2}"/>
                  </a:ext>
                </a:extLst>
              </p:cNvPr>
              <p:cNvSpPr>
                <a:spLocks/>
              </p:cNvSpPr>
              <p:nvPr/>
            </p:nvSpPr>
            <p:spPr bwMode="auto">
              <a:xfrm>
                <a:off x="963385" y="3011955"/>
                <a:ext cx="2713716" cy="2492573"/>
              </a:xfrm>
              <a:custGeom>
                <a:avLst/>
                <a:gdLst>
                  <a:gd name="T0" fmla="*/ 154 w 1016"/>
                  <a:gd name="T1" fmla="*/ 0 h 935"/>
                  <a:gd name="T2" fmla="*/ 461 w 1016"/>
                  <a:gd name="T3" fmla="*/ 248 h 935"/>
                  <a:gd name="T4" fmla="*/ 785 w 1016"/>
                  <a:gd name="T5" fmla="*/ 556 h 935"/>
                  <a:gd name="T6" fmla="*/ 901 w 1016"/>
                  <a:gd name="T7" fmla="*/ 822 h 935"/>
                  <a:gd name="T8" fmla="*/ 331 w 1016"/>
                  <a:gd name="T9" fmla="*/ 781 h 935"/>
                  <a:gd name="T10" fmla="*/ 10 w 1016"/>
                  <a:gd name="T11" fmla="*/ 204 h 935"/>
                  <a:gd name="T12" fmla="*/ 154 w 1016"/>
                  <a:gd name="T13" fmla="*/ 0 h 935"/>
                </a:gdLst>
                <a:ahLst/>
                <a:cxnLst>
                  <a:cxn ang="0">
                    <a:pos x="T0" y="T1"/>
                  </a:cxn>
                  <a:cxn ang="0">
                    <a:pos x="T2" y="T3"/>
                  </a:cxn>
                  <a:cxn ang="0">
                    <a:pos x="T4" y="T5"/>
                  </a:cxn>
                  <a:cxn ang="0">
                    <a:pos x="T6" y="T7"/>
                  </a:cxn>
                  <a:cxn ang="0">
                    <a:pos x="T8" y="T9"/>
                  </a:cxn>
                  <a:cxn ang="0">
                    <a:pos x="T10" y="T11"/>
                  </a:cxn>
                  <a:cxn ang="0">
                    <a:pos x="T12" y="T13"/>
                  </a:cxn>
                </a:cxnLst>
                <a:rect l="0" t="0" r="r" b="b"/>
                <a:pathLst>
                  <a:path w="1016" h="935">
                    <a:moveTo>
                      <a:pt x="154" y="0"/>
                    </a:moveTo>
                    <a:cubicBezTo>
                      <a:pt x="154" y="0"/>
                      <a:pt x="317" y="11"/>
                      <a:pt x="461" y="248"/>
                    </a:cubicBezTo>
                    <a:cubicBezTo>
                      <a:pt x="604" y="484"/>
                      <a:pt x="785" y="556"/>
                      <a:pt x="785" y="556"/>
                    </a:cubicBezTo>
                    <a:cubicBezTo>
                      <a:pt x="785" y="556"/>
                      <a:pt x="1016" y="720"/>
                      <a:pt x="901" y="822"/>
                    </a:cubicBezTo>
                    <a:cubicBezTo>
                      <a:pt x="787" y="925"/>
                      <a:pt x="485" y="935"/>
                      <a:pt x="331" y="781"/>
                    </a:cubicBezTo>
                    <a:cubicBezTo>
                      <a:pt x="178" y="628"/>
                      <a:pt x="0" y="341"/>
                      <a:pt x="10" y="204"/>
                    </a:cubicBezTo>
                    <a:cubicBezTo>
                      <a:pt x="21" y="68"/>
                      <a:pt x="68" y="10"/>
                      <a:pt x="154" y="0"/>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Oval 4">
              <a:extLst>
                <a:ext uri="{FF2B5EF4-FFF2-40B4-BE49-F238E27FC236}">
                  <a16:creationId xmlns:a16="http://schemas.microsoft.com/office/drawing/2014/main" id="{C841EF6A-FA88-462B-81A8-180451D5BC3D}"/>
                </a:ext>
              </a:extLst>
            </p:cNvPr>
            <p:cNvSpPr/>
            <p:nvPr/>
          </p:nvSpPr>
          <p:spPr>
            <a:xfrm flipH="1">
              <a:off x="662569" y="2575406"/>
              <a:ext cx="333828" cy="333828"/>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89561B7D-4B7C-4B49-8AC4-C25C48AC6A86}"/>
                </a:ext>
              </a:extLst>
            </p:cNvPr>
            <p:cNvSpPr/>
            <p:nvPr/>
          </p:nvSpPr>
          <p:spPr>
            <a:xfrm flipH="1">
              <a:off x="3192720" y="5092277"/>
              <a:ext cx="191756" cy="191756"/>
            </a:xfrm>
            <a:prstGeom prst="ellipse">
              <a:avLst/>
            </a:prstGeom>
            <a:gradFill>
              <a:gsLst>
                <a:gs pos="0">
                  <a:srgbClr val="7CEFD8"/>
                </a:gs>
                <a:gs pos="100000">
                  <a:srgbClr val="6C92E1"/>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Diamond 6">
              <a:extLst>
                <a:ext uri="{FF2B5EF4-FFF2-40B4-BE49-F238E27FC236}">
                  <a16:creationId xmlns:a16="http://schemas.microsoft.com/office/drawing/2014/main" id="{9FA0A8CD-9752-4EEF-A195-942A120D9227}"/>
                </a:ext>
              </a:extLst>
            </p:cNvPr>
            <p:cNvSpPr/>
            <p:nvPr/>
          </p:nvSpPr>
          <p:spPr>
            <a:xfrm>
              <a:off x="117404" y="5337893"/>
              <a:ext cx="319314" cy="319314"/>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3C1BD755-E8A4-49FC-91A5-3DBB5CA7AA45}"/>
                </a:ext>
              </a:extLst>
            </p:cNvPr>
            <p:cNvSpPr/>
            <p:nvPr/>
          </p:nvSpPr>
          <p:spPr>
            <a:xfrm>
              <a:off x="3656166" y="3941881"/>
              <a:ext cx="271578" cy="271578"/>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8D65507F-CFD2-4509-86E7-C3A325B3D2EE}"/>
                </a:ext>
              </a:extLst>
            </p:cNvPr>
            <p:cNvSpPr/>
            <p:nvPr/>
          </p:nvSpPr>
          <p:spPr>
            <a:xfrm>
              <a:off x="2941210" y="1951388"/>
              <a:ext cx="404893" cy="404893"/>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4A3FD46F-838D-44E9-BC81-953D12BD4E0C}"/>
              </a:ext>
            </a:extLst>
          </p:cNvPr>
          <p:cNvSpPr/>
          <p:nvPr/>
        </p:nvSpPr>
        <p:spPr>
          <a:xfrm>
            <a:off x="4898798" y="0"/>
            <a:ext cx="7286534" cy="6858000"/>
          </a:xfrm>
          <a:custGeom>
            <a:avLst/>
            <a:gdLst>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2146624 w 7286534"/>
              <a:gd name="connsiteY6" fmla="*/ 6603866 h 6858000"/>
              <a:gd name="connsiteX7" fmla="*/ 1911681 w 7286534"/>
              <a:gd name="connsiteY7" fmla="*/ 6642560 h 6858000"/>
              <a:gd name="connsiteX8" fmla="*/ 443514 w 7286534"/>
              <a:gd name="connsiteY8" fmla="*/ 6535029 h 6858000"/>
              <a:gd name="connsiteX9" fmla="*/ 552243 w 7286534"/>
              <a:gd name="connsiteY9" fmla="*/ 3534379 h 6858000"/>
              <a:gd name="connsiteX10" fmla="*/ 448881 w 7286534"/>
              <a:gd name="connsiteY10" fmla="*/ 817563 h 6858000"/>
              <a:gd name="connsiteX11" fmla="*/ 2621955 w 7286534"/>
              <a:gd name="connsiteY11" fmla="*/ 361121 h 6858000"/>
              <a:gd name="connsiteX12" fmla="*/ 2699682 w 7286534"/>
              <a:gd name="connsiteY12" fmla="*/ 368212 h 6858000"/>
              <a:gd name="connsiteX13" fmla="*/ 2706904 w 7286534"/>
              <a:gd name="connsiteY13" fmla="*/ 345982 h 6858000"/>
              <a:gd name="connsiteX14" fmla="*/ 3718138 w 7286534"/>
              <a:gd name="connsiteY14" fmla="*/ 151886 h 6858000"/>
              <a:gd name="connsiteX15" fmla="*/ 5116913 w 7286534"/>
              <a:gd name="connsiteY15" fmla="*/ 11039 h 6858000"/>
              <a:gd name="connsiteX16" fmla="*/ 5170197 w 7286534"/>
              <a:gd name="connsiteY16" fmla="*/ 0 h 6858000"/>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1911681 w 7286534"/>
              <a:gd name="connsiteY6" fmla="*/ 6642560 h 6858000"/>
              <a:gd name="connsiteX7" fmla="*/ 443514 w 7286534"/>
              <a:gd name="connsiteY7" fmla="*/ 6535029 h 6858000"/>
              <a:gd name="connsiteX8" fmla="*/ 552243 w 7286534"/>
              <a:gd name="connsiteY8" fmla="*/ 3534379 h 6858000"/>
              <a:gd name="connsiteX9" fmla="*/ 448881 w 7286534"/>
              <a:gd name="connsiteY9" fmla="*/ 817563 h 6858000"/>
              <a:gd name="connsiteX10" fmla="*/ 2621955 w 7286534"/>
              <a:gd name="connsiteY10" fmla="*/ 361121 h 6858000"/>
              <a:gd name="connsiteX11" fmla="*/ 2699682 w 7286534"/>
              <a:gd name="connsiteY11" fmla="*/ 368212 h 6858000"/>
              <a:gd name="connsiteX12" fmla="*/ 2706904 w 7286534"/>
              <a:gd name="connsiteY12" fmla="*/ 345982 h 6858000"/>
              <a:gd name="connsiteX13" fmla="*/ 3718138 w 7286534"/>
              <a:gd name="connsiteY13" fmla="*/ 151886 h 6858000"/>
              <a:gd name="connsiteX14" fmla="*/ 5116913 w 7286534"/>
              <a:gd name="connsiteY14" fmla="*/ 11039 h 6858000"/>
              <a:gd name="connsiteX15" fmla="*/ 5170197 w 7286534"/>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6534" h="6858000">
                <a:moveTo>
                  <a:pt x="5170197" y="0"/>
                </a:moveTo>
                <a:lnTo>
                  <a:pt x="7286534" y="0"/>
                </a:lnTo>
                <a:lnTo>
                  <a:pt x="7286534" y="6858000"/>
                </a:lnTo>
                <a:lnTo>
                  <a:pt x="2814969" y="6858000"/>
                </a:lnTo>
                <a:lnTo>
                  <a:pt x="2640968" y="6807274"/>
                </a:lnTo>
                <a:cubicBezTo>
                  <a:pt x="2462473" y="6748758"/>
                  <a:pt x="2302710" y="6683032"/>
                  <a:pt x="2160379" y="6611436"/>
                </a:cubicBezTo>
                <a:lnTo>
                  <a:pt x="1911681" y="6642560"/>
                </a:lnTo>
                <a:cubicBezTo>
                  <a:pt x="1279518" y="6737846"/>
                  <a:pt x="710940" y="6772879"/>
                  <a:pt x="443514" y="6535029"/>
                </a:cubicBezTo>
                <a:cubicBezTo>
                  <a:pt x="-91339" y="6059330"/>
                  <a:pt x="1125890" y="4962369"/>
                  <a:pt x="552243" y="3534379"/>
                </a:cubicBezTo>
                <a:cubicBezTo>
                  <a:pt x="-249431" y="1968686"/>
                  <a:pt x="-83548" y="1307512"/>
                  <a:pt x="448881" y="817563"/>
                </a:cubicBezTo>
                <a:cubicBezTo>
                  <a:pt x="814925" y="480723"/>
                  <a:pt x="1738104" y="302681"/>
                  <a:pt x="2621955" y="361121"/>
                </a:cubicBezTo>
                <a:lnTo>
                  <a:pt x="2699682" y="368212"/>
                </a:lnTo>
                <a:lnTo>
                  <a:pt x="2706904" y="345982"/>
                </a:lnTo>
                <a:cubicBezTo>
                  <a:pt x="2775042" y="198966"/>
                  <a:pt x="3049467" y="125252"/>
                  <a:pt x="3718138" y="151886"/>
                </a:cubicBezTo>
                <a:cubicBezTo>
                  <a:pt x="4173844" y="170046"/>
                  <a:pt x="4643318" y="103165"/>
                  <a:pt x="5116913" y="11039"/>
                </a:cubicBezTo>
                <a:lnTo>
                  <a:pt x="5170197" y="0"/>
                </a:lnTo>
                <a:close/>
              </a:path>
            </a:pathLst>
          </a:custGeom>
          <a:gradFill>
            <a:gsLst>
              <a:gs pos="0">
                <a:srgbClr val="E6739F"/>
              </a:gs>
              <a:gs pos="55000">
                <a:srgbClr val="CC0E74"/>
              </a:gs>
              <a:gs pos="100000">
                <a:srgbClr val="790C5A"/>
              </a:gs>
            </a:gsLst>
            <a:lin ang="4800000" scaled="0"/>
          </a:gra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a:solidFill>
                <a:schemeClr val="tx1"/>
              </a:solidFill>
            </a:endParaRPr>
          </a:p>
        </p:txBody>
      </p:sp>
      <p:sp>
        <p:nvSpPr>
          <p:cNvPr id="25" name="Rectangle 24">
            <a:extLst>
              <a:ext uri="{FF2B5EF4-FFF2-40B4-BE49-F238E27FC236}">
                <a16:creationId xmlns:a16="http://schemas.microsoft.com/office/drawing/2014/main" id="{110B7968-A18B-4B91-B2A6-16E8CC728D0D}"/>
              </a:ext>
            </a:extLst>
          </p:cNvPr>
          <p:cNvSpPr/>
          <p:nvPr/>
        </p:nvSpPr>
        <p:spPr>
          <a:xfrm>
            <a:off x="5688528" y="1043536"/>
            <a:ext cx="6496804" cy="73866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Resources needed</a:t>
            </a:r>
          </a:p>
        </p:txBody>
      </p:sp>
      <p:sp>
        <p:nvSpPr>
          <p:cNvPr id="26" name="TextBox 25">
            <a:extLst>
              <a:ext uri="{FF2B5EF4-FFF2-40B4-BE49-F238E27FC236}">
                <a16:creationId xmlns:a16="http://schemas.microsoft.com/office/drawing/2014/main" id="{FEEDCD5E-1854-4F1F-916C-8AF59A3ADDD4}"/>
              </a:ext>
            </a:extLst>
          </p:cNvPr>
          <p:cNvSpPr txBox="1"/>
          <p:nvPr/>
        </p:nvSpPr>
        <p:spPr>
          <a:xfrm>
            <a:off x="6061783" y="2051409"/>
            <a:ext cx="5438917" cy="2954655"/>
          </a:xfrm>
          <a:prstGeom prst="rect">
            <a:avLst/>
          </a:prstGeom>
          <a:noFill/>
        </p:spPr>
        <p:txBody>
          <a:bodyPr wrap="square" lIns="0" tIns="0" rIns="0" bIns="0" rtlCol="0">
            <a:spAutoFit/>
          </a:bodyPr>
          <a:lstStyle/>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CONTENT CREATOR</a:t>
            </a:r>
          </a:p>
          <a:p>
            <a:pPr marL="571500" indent="-571500">
              <a:buFont typeface="+mj-lt"/>
              <a:buAutoNum type="romanLcPeriod"/>
            </a:pPr>
            <a:endParaRPr lang="en-US" sz="3200" b="1" dirty="0">
              <a:solidFill>
                <a:srgbClr val="002060"/>
              </a:solidFill>
              <a:latin typeface="Segoe UI" panose="020B0502040204020203" pitchFamily="34" charset="0"/>
              <a:cs typeface="Segoe UI" panose="020B0502040204020203" pitchFamily="34" charset="0"/>
            </a:endParaRPr>
          </a:p>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WEB DESIGNER</a:t>
            </a:r>
          </a:p>
          <a:p>
            <a:pPr marL="571500" indent="-571500">
              <a:buFont typeface="+mj-lt"/>
              <a:buAutoNum type="romanLcPeriod"/>
            </a:pPr>
            <a:endParaRPr lang="en-US" sz="3200" b="1" dirty="0">
              <a:solidFill>
                <a:srgbClr val="002060"/>
              </a:solidFill>
              <a:latin typeface="Segoe UI" panose="020B0502040204020203" pitchFamily="34" charset="0"/>
              <a:cs typeface="Segoe UI" panose="020B0502040204020203" pitchFamily="34" charset="0"/>
            </a:endParaRPr>
          </a:p>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DIGITAL MARKETING SPECIALIST</a:t>
            </a:r>
          </a:p>
        </p:txBody>
      </p:sp>
    </p:spTree>
    <p:extLst>
      <p:ext uri="{BB962C8B-B14F-4D97-AF65-F5344CB8AC3E}">
        <p14:creationId xmlns:p14="http://schemas.microsoft.com/office/powerpoint/2010/main" val="287120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5A9292-7BBF-419E-B519-512287EE7C33}"/>
              </a:ext>
            </a:extLst>
          </p:cNvPr>
          <p:cNvSpPr txBox="1"/>
          <p:nvPr/>
        </p:nvSpPr>
        <p:spPr>
          <a:xfrm>
            <a:off x="410431" y="2321004"/>
            <a:ext cx="3366912" cy="2000548"/>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CONTENT CREATOR</a:t>
            </a:r>
          </a:p>
          <a:p>
            <a:r>
              <a:rPr lang="en-US" sz="1400" b="1" dirty="0">
                <a:solidFill>
                  <a:srgbClr val="002060"/>
                </a:solidFill>
                <a:latin typeface="Segoe UI" panose="020B0502040204020203" pitchFamily="34" charset="0"/>
                <a:cs typeface="Segoe UI" panose="020B0502040204020203" pitchFamily="34" charset="0"/>
              </a:rPr>
              <a:t>I wish I could get some help from gifted content creator that could supervise me on how I can  create and maintain attractive appealing content to targeted audience. Especially, if he or she has been maintaining his or her own YouTube channel, that would super related and helpful.</a:t>
            </a:r>
          </a:p>
        </p:txBody>
      </p:sp>
    </p:spTree>
    <p:extLst>
      <p:ext uri="{BB962C8B-B14F-4D97-AF65-F5344CB8AC3E}">
        <p14:creationId xmlns:p14="http://schemas.microsoft.com/office/powerpoint/2010/main" val="374221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537075-7888-48CF-A09B-F5ABC1958D51}"/>
              </a:ext>
            </a:extLst>
          </p:cNvPr>
          <p:cNvSpPr txBox="1"/>
          <p:nvPr/>
        </p:nvSpPr>
        <p:spPr>
          <a:xfrm>
            <a:off x="410431" y="2321004"/>
            <a:ext cx="3366912" cy="1785104"/>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WEB DESIGNER </a:t>
            </a:r>
          </a:p>
          <a:p>
            <a:r>
              <a:rPr lang="en-US" sz="1400" b="1" dirty="0">
                <a:solidFill>
                  <a:srgbClr val="002060"/>
                </a:solidFill>
                <a:latin typeface="Segoe UI" panose="020B0502040204020203" pitchFamily="34" charset="0"/>
                <a:cs typeface="Segoe UI" panose="020B0502040204020203" pitchFamily="34" charset="0"/>
              </a:rPr>
              <a:t>This is really a crucial need for me because I have no skill yet to this kind of field but I would love to learn from he or she in order to establish an amazing and unique website that make our audience want to come and browse our website again and again </a:t>
            </a:r>
          </a:p>
        </p:txBody>
      </p:sp>
    </p:spTree>
    <p:extLst>
      <p:ext uri="{BB962C8B-B14F-4D97-AF65-F5344CB8AC3E}">
        <p14:creationId xmlns:p14="http://schemas.microsoft.com/office/powerpoint/2010/main" val="328872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0914E0-4DC2-40E2-9DEE-EB5C3D39BFEE}"/>
              </a:ext>
            </a:extLst>
          </p:cNvPr>
          <p:cNvSpPr txBox="1"/>
          <p:nvPr/>
        </p:nvSpPr>
        <p:spPr>
          <a:xfrm>
            <a:off x="410430" y="2321004"/>
            <a:ext cx="3617283" cy="1785104"/>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DIGITAL MARKETING SPECIALIST</a:t>
            </a:r>
          </a:p>
          <a:p>
            <a:r>
              <a:rPr lang="en-US" sz="1400" b="1" dirty="0">
                <a:solidFill>
                  <a:srgbClr val="002060"/>
                </a:solidFill>
                <a:latin typeface="Segoe UI" panose="020B0502040204020203" pitchFamily="34" charset="0"/>
                <a:cs typeface="Segoe UI" panose="020B0502040204020203" pitchFamily="34" charset="0"/>
              </a:rPr>
              <a:t>I would like to have a delightful mentor to teach me about how to establish an astonishing Digital Marketing Strategies to attract our 3</a:t>
            </a:r>
            <a:r>
              <a:rPr lang="en-US" sz="1400" b="1" baseline="30000" dirty="0">
                <a:solidFill>
                  <a:srgbClr val="002060"/>
                </a:solidFill>
                <a:latin typeface="Segoe UI" panose="020B0502040204020203" pitchFamily="34" charset="0"/>
                <a:cs typeface="Segoe UI" panose="020B0502040204020203" pitchFamily="34" charset="0"/>
              </a:rPr>
              <a:t>rd</a:t>
            </a:r>
            <a:r>
              <a:rPr lang="en-US" sz="1400" b="1" dirty="0">
                <a:solidFill>
                  <a:srgbClr val="002060"/>
                </a:solidFill>
                <a:latin typeface="Segoe UI" panose="020B0502040204020203" pitchFamily="34" charset="0"/>
                <a:cs typeface="Segoe UI" panose="020B0502040204020203" pitchFamily="34" charset="0"/>
              </a:rPr>
              <a:t> generation Cambodian people to come and look at the service that we provide on official website and YouTube Channel.</a:t>
            </a:r>
          </a:p>
        </p:txBody>
      </p:sp>
    </p:spTree>
    <p:extLst>
      <p:ext uri="{BB962C8B-B14F-4D97-AF65-F5344CB8AC3E}">
        <p14:creationId xmlns:p14="http://schemas.microsoft.com/office/powerpoint/2010/main" val="2642389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F863BD-7C33-4A7C-B9C3-407C4CEC9087}"/>
              </a:ext>
            </a:extLst>
          </p:cNvPr>
          <p:cNvGrpSpPr/>
          <p:nvPr/>
        </p:nvGrpSpPr>
        <p:grpSpPr>
          <a:xfrm>
            <a:off x="0" y="0"/>
            <a:ext cx="4867933" cy="6858000"/>
            <a:chOff x="117404" y="1951388"/>
            <a:chExt cx="3810340" cy="5197917"/>
          </a:xfrm>
        </p:grpSpPr>
        <p:sp>
          <p:nvSpPr>
            <p:cNvPr id="3" name="Oval 2">
              <a:extLst>
                <a:ext uri="{FF2B5EF4-FFF2-40B4-BE49-F238E27FC236}">
                  <a16:creationId xmlns:a16="http://schemas.microsoft.com/office/drawing/2014/main" id="{C2589FDE-DAC7-40B7-9C05-7B775D7CDC1E}"/>
                </a:ext>
              </a:extLst>
            </p:cNvPr>
            <p:cNvSpPr/>
            <p:nvPr/>
          </p:nvSpPr>
          <p:spPr>
            <a:xfrm>
              <a:off x="218769" y="2438400"/>
              <a:ext cx="3131996" cy="3131996"/>
            </a:xfrm>
            <a:prstGeom prst="ellipse">
              <a:avLst/>
            </a:prstGeom>
            <a:gradFill>
              <a:gsLst>
                <a:gs pos="0">
                  <a:srgbClr val="790C5A"/>
                </a:gs>
                <a:gs pos="710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2B865D4F-4110-459A-A0E9-78F7B0EE07DE}"/>
                </a:ext>
              </a:extLst>
            </p:cNvPr>
            <p:cNvGrpSpPr/>
            <p:nvPr/>
          </p:nvGrpSpPr>
          <p:grpSpPr>
            <a:xfrm>
              <a:off x="524849" y="2442817"/>
              <a:ext cx="2749416" cy="4706488"/>
              <a:chOff x="209099" y="1340526"/>
              <a:chExt cx="3468002" cy="5936574"/>
            </a:xfrm>
          </p:grpSpPr>
          <p:sp>
            <p:nvSpPr>
              <p:cNvPr id="10" name="Freeform 5">
                <a:extLst>
                  <a:ext uri="{FF2B5EF4-FFF2-40B4-BE49-F238E27FC236}">
                    <a16:creationId xmlns:a16="http://schemas.microsoft.com/office/drawing/2014/main" id="{0C471362-E158-4994-8798-7310AA5B3C99}"/>
                  </a:ext>
                </a:extLst>
              </p:cNvPr>
              <p:cNvSpPr>
                <a:spLocks/>
              </p:cNvSpPr>
              <p:nvPr/>
            </p:nvSpPr>
            <p:spPr bwMode="auto">
              <a:xfrm>
                <a:off x="2096528" y="3310241"/>
                <a:ext cx="1340572" cy="1498286"/>
              </a:xfrm>
              <a:custGeom>
                <a:avLst/>
                <a:gdLst>
                  <a:gd name="T0" fmla="*/ 210 w 502"/>
                  <a:gd name="T1" fmla="*/ 73 h 562"/>
                  <a:gd name="T2" fmla="*/ 463 w 502"/>
                  <a:gd name="T3" fmla="*/ 365 h 562"/>
                  <a:gd name="T4" fmla="*/ 463 w 502"/>
                  <a:gd name="T5" fmla="*/ 549 h 562"/>
                  <a:gd name="T6" fmla="*/ 81 w 502"/>
                  <a:gd name="T7" fmla="*/ 311 h 562"/>
                  <a:gd name="T8" fmla="*/ 48 w 502"/>
                  <a:gd name="T9" fmla="*/ 5 h 562"/>
                  <a:gd name="T10" fmla="*/ 210 w 502"/>
                  <a:gd name="T11" fmla="*/ 73 h 562"/>
                </a:gdLst>
                <a:ahLst/>
                <a:cxnLst>
                  <a:cxn ang="0">
                    <a:pos x="T0" y="T1"/>
                  </a:cxn>
                  <a:cxn ang="0">
                    <a:pos x="T2" y="T3"/>
                  </a:cxn>
                  <a:cxn ang="0">
                    <a:pos x="T4" y="T5"/>
                  </a:cxn>
                  <a:cxn ang="0">
                    <a:pos x="T6" y="T7"/>
                  </a:cxn>
                  <a:cxn ang="0">
                    <a:pos x="T8" y="T9"/>
                  </a:cxn>
                  <a:cxn ang="0">
                    <a:pos x="T10" y="T11"/>
                  </a:cxn>
                </a:cxnLst>
                <a:rect l="0" t="0" r="r" b="b"/>
                <a:pathLst>
                  <a:path w="502" h="562">
                    <a:moveTo>
                      <a:pt x="210" y="73"/>
                    </a:moveTo>
                    <a:cubicBezTo>
                      <a:pt x="210" y="73"/>
                      <a:pt x="450" y="325"/>
                      <a:pt x="463" y="365"/>
                    </a:cubicBezTo>
                    <a:cubicBezTo>
                      <a:pt x="475" y="405"/>
                      <a:pt x="502" y="535"/>
                      <a:pt x="463" y="549"/>
                    </a:cubicBezTo>
                    <a:cubicBezTo>
                      <a:pt x="423" y="562"/>
                      <a:pt x="161" y="540"/>
                      <a:pt x="81" y="311"/>
                    </a:cubicBezTo>
                    <a:cubicBezTo>
                      <a:pt x="0" y="81"/>
                      <a:pt x="30" y="9"/>
                      <a:pt x="48" y="5"/>
                    </a:cubicBezTo>
                    <a:cubicBezTo>
                      <a:pt x="66" y="0"/>
                      <a:pt x="157" y="17"/>
                      <a:pt x="210" y="73"/>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484AB628-6ABA-47F9-ABE5-11A9E41F0003}"/>
                  </a:ext>
                </a:extLst>
              </p:cNvPr>
              <p:cNvSpPr>
                <a:spLocks/>
              </p:cNvSpPr>
              <p:nvPr/>
            </p:nvSpPr>
            <p:spPr bwMode="auto">
              <a:xfrm>
                <a:off x="1614814" y="1340526"/>
                <a:ext cx="1248001" cy="2249144"/>
              </a:xfrm>
              <a:custGeom>
                <a:avLst/>
                <a:gdLst>
                  <a:gd name="T0" fmla="*/ 413 w 467"/>
                  <a:gd name="T1" fmla="*/ 409 h 844"/>
                  <a:gd name="T2" fmla="*/ 420 w 467"/>
                  <a:gd name="T3" fmla="*/ 446 h 844"/>
                  <a:gd name="T4" fmla="*/ 410 w 467"/>
                  <a:gd name="T5" fmla="*/ 586 h 844"/>
                  <a:gd name="T6" fmla="*/ 431 w 467"/>
                  <a:gd name="T7" fmla="*/ 664 h 844"/>
                  <a:gd name="T8" fmla="*/ 371 w 467"/>
                  <a:gd name="T9" fmla="*/ 820 h 844"/>
                  <a:gd name="T10" fmla="*/ 99 w 467"/>
                  <a:gd name="T11" fmla="*/ 595 h 844"/>
                  <a:gd name="T12" fmla="*/ 87 w 467"/>
                  <a:gd name="T13" fmla="*/ 476 h 844"/>
                  <a:gd name="T14" fmla="*/ 87 w 467"/>
                  <a:gd name="T15" fmla="*/ 475 h 844"/>
                  <a:gd name="T16" fmla="*/ 93 w 467"/>
                  <a:gd name="T17" fmla="*/ 438 h 844"/>
                  <a:gd name="T18" fmla="*/ 0 w 467"/>
                  <a:gd name="T19" fmla="*/ 380 h 844"/>
                  <a:gd name="T20" fmla="*/ 39 w 467"/>
                  <a:gd name="T21" fmla="*/ 228 h 844"/>
                  <a:gd name="T22" fmla="*/ 62 w 467"/>
                  <a:gd name="T23" fmla="*/ 98 h 844"/>
                  <a:gd name="T24" fmla="*/ 31 w 467"/>
                  <a:gd name="T25" fmla="*/ 98 h 844"/>
                  <a:gd name="T26" fmla="*/ 146 w 467"/>
                  <a:gd name="T27" fmla="*/ 4 h 844"/>
                  <a:gd name="T28" fmla="*/ 205 w 467"/>
                  <a:gd name="T29" fmla="*/ 14 h 844"/>
                  <a:gd name="T30" fmla="*/ 297 w 467"/>
                  <a:gd name="T31" fmla="*/ 15 h 844"/>
                  <a:gd name="T32" fmla="*/ 413 w 467"/>
                  <a:gd name="T33" fmla="*/ 49 h 844"/>
                  <a:gd name="T34" fmla="*/ 422 w 467"/>
                  <a:gd name="T35" fmla="*/ 72 h 844"/>
                  <a:gd name="T36" fmla="*/ 424 w 467"/>
                  <a:gd name="T37" fmla="*/ 86 h 844"/>
                  <a:gd name="T38" fmla="*/ 410 w 467"/>
                  <a:gd name="T39" fmla="*/ 124 h 844"/>
                  <a:gd name="T40" fmla="*/ 432 w 467"/>
                  <a:gd name="T41" fmla="*/ 249 h 844"/>
                  <a:gd name="T42" fmla="*/ 446 w 467"/>
                  <a:gd name="T43" fmla="*/ 374 h 844"/>
                  <a:gd name="T44" fmla="*/ 446 w 467"/>
                  <a:gd name="T45" fmla="*/ 409 h 844"/>
                  <a:gd name="T46" fmla="*/ 413 w 467"/>
                  <a:gd name="T47" fmla="*/ 40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844">
                    <a:moveTo>
                      <a:pt x="413" y="409"/>
                    </a:moveTo>
                    <a:cubicBezTo>
                      <a:pt x="413" y="409"/>
                      <a:pt x="425" y="426"/>
                      <a:pt x="420" y="446"/>
                    </a:cubicBezTo>
                    <a:cubicBezTo>
                      <a:pt x="415" y="465"/>
                      <a:pt x="385" y="526"/>
                      <a:pt x="410" y="586"/>
                    </a:cubicBezTo>
                    <a:cubicBezTo>
                      <a:pt x="418" y="605"/>
                      <a:pt x="427" y="633"/>
                      <a:pt x="431" y="664"/>
                    </a:cubicBezTo>
                    <a:cubicBezTo>
                      <a:pt x="441" y="728"/>
                      <a:pt x="433" y="803"/>
                      <a:pt x="371" y="820"/>
                    </a:cubicBezTo>
                    <a:cubicBezTo>
                      <a:pt x="280" y="844"/>
                      <a:pt x="123" y="754"/>
                      <a:pt x="99" y="595"/>
                    </a:cubicBezTo>
                    <a:cubicBezTo>
                      <a:pt x="91" y="536"/>
                      <a:pt x="87" y="499"/>
                      <a:pt x="87" y="476"/>
                    </a:cubicBezTo>
                    <a:cubicBezTo>
                      <a:pt x="87" y="475"/>
                      <a:pt x="87" y="475"/>
                      <a:pt x="87" y="475"/>
                    </a:cubicBezTo>
                    <a:cubicBezTo>
                      <a:pt x="86" y="437"/>
                      <a:pt x="93" y="438"/>
                      <a:pt x="93" y="438"/>
                    </a:cubicBezTo>
                    <a:cubicBezTo>
                      <a:pt x="0" y="380"/>
                      <a:pt x="0" y="380"/>
                      <a:pt x="0" y="380"/>
                    </a:cubicBezTo>
                    <a:cubicBezTo>
                      <a:pt x="0" y="380"/>
                      <a:pt x="42" y="270"/>
                      <a:pt x="39" y="228"/>
                    </a:cubicBezTo>
                    <a:cubicBezTo>
                      <a:pt x="36" y="186"/>
                      <a:pt x="19" y="171"/>
                      <a:pt x="62" y="98"/>
                    </a:cubicBezTo>
                    <a:cubicBezTo>
                      <a:pt x="31" y="98"/>
                      <a:pt x="31" y="98"/>
                      <a:pt x="31" y="98"/>
                    </a:cubicBezTo>
                    <a:cubicBezTo>
                      <a:pt x="31" y="98"/>
                      <a:pt x="46" y="13"/>
                      <a:pt x="146" y="4"/>
                    </a:cubicBezTo>
                    <a:cubicBezTo>
                      <a:pt x="146" y="4"/>
                      <a:pt x="177" y="0"/>
                      <a:pt x="205" y="14"/>
                    </a:cubicBezTo>
                    <a:cubicBezTo>
                      <a:pt x="232" y="28"/>
                      <a:pt x="262" y="22"/>
                      <a:pt x="297" y="15"/>
                    </a:cubicBezTo>
                    <a:cubicBezTo>
                      <a:pt x="332" y="8"/>
                      <a:pt x="393" y="16"/>
                      <a:pt x="413" y="49"/>
                    </a:cubicBezTo>
                    <a:cubicBezTo>
                      <a:pt x="417" y="57"/>
                      <a:pt x="421" y="65"/>
                      <a:pt x="422" y="72"/>
                    </a:cubicBezTo>
                    <a:cubicBezTo>
                      <a:pt x="423" y="77"/>
                      <a:pt x="424" y="82"/>
                      <a:pt x="424" y="86"/>
                    </a:cubicBezTo>
                    <a:cubicBezTo>
                      <a:pt x="425" y="104"/>
                      <a:pt x="418" y="118"/>
                      <a:pt x="410" y="124"/>
                    </a:cubicBezTo>
                    <a:cubicBezTo>
                      <a:pt x="410" y="124"/>
                      <a:pt x="444" y="197"/>
                      <a:pt x="432" y="249"/>
                    </a:cubicBezTo>
                    <a:cubicBezTo>
                      <a:pt x="419" y="300"/>
                      <a:pt x="412" y="315"/>
                      <a:pt x="446" y="374"/>
                    </a:cubicBezTo>
                    <a:cubicBezTo>
                      <a:pt x="446" y="374"/>
                      <a:pt x="467" y="389"/>
                      <a:pt x="446" y="409"/>
                    </a:cubicBezTo>
                    <a:cubicBezTo>
                      <a:pt x="446" y="409"/>
                      <a:pt x="436" y="417"/>
                      <a:pt x="413" y="4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91E6C0E-1FEE-4C67-A5FB-198063C0A397}"/>
                  </a:ext>
                </a:extLst>
              </p:cNvPr>
              <p:cNvSpPr>
                <a:spLocks/>
              </p:cNvSpPr>
              <p:nvPr/>
            </p:nvSpPr>
            <p:spPr bwMode="auto">
              <a:xfrm>
                <a:off x="1666242" y="1340526"/>
                <a:ext cx="1081715" cy="608572"/>
              </a:xfrm>
              <a:custGeom>
                <a:avLst/>
                <a:gdLst>
                  <a:gd name="T0" fmla="*/ 405 w 405"/>
                  <a:gd name="T1" fmla="*/ 86 h 228"/>
                  <a:gd name="T2" fmla="*/ 178 w 405"/>
                  <a:gd name="T3" fmla="*/ 98 h 228"/>
                  <a:gd name="T4" fmla="*/ 114 w 405"/>
                  <a:gd name="T5" fmla="*/ 186 h 228"/>
                  <a:gd name="T6" fmla="*/ 20 w 405"/>
                  <a:gd name="T7" fmla="*/ 228 h 228"/>
                  <a:gd name="T8" fmla="*/ 43 w 405"/>
                  <a:gd name="T9" fmla="*/ 98 h 228"/>
                  <a:gd name="T10" fmla="*/ 12 w 405"/>
                  <a:gd name="T11" fmla="*/ 98 h 228"/>
                  <a:gd name="T12" fmla="*/ 127 w 405"/>
                  <a:gd name="T13" fmla="*/ 4 h 228"/>
                  <a:gd name="T14" fmla="*/ 186 w 405"/>
                  <a:gd name="T15" fmla="*/ 14 h 228"/>
                  <a:gd name="T16" fmla="*/ 278 w 405"/>
                  <a:gd name="T17" fmla="*/ 15 h 228"/>
                  <a:gd name="T18" fmla="*/ 394 w 405"/>
                  <a:gd name="T19" fmla="*/ 49 h 228"/>
                  <a:gd name="T20" fmla="*/ 403 w 405"/>
                  <a:gd name="T21" fmla="*/ 72 h 228"/>
                  <a:gd name="T22" fmla="*/ 405 w 405"/>
                  <a:gd name="T23" fmla="*/ 8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228">
                    <a:moveTo>
                      <a:pt x="405" y="86"/>
                    </a:moveTo>
                    <a:cubicBezTo>
                      <a:pt x="358" y="84"/>
                      <a:pt x="287" y="87"/>
                      <a:pt x="178" y="98"/>
                    </a:cubicBezTo>
                    <a:cubicBezTo>
                      <a:pt x="178" y="98"/>
                      <a:pt x="118" y="122"/>
                      <a:pt x="114" y="186"/>
                    </a:cubicBezTo>
                    <a:cubicBezTo>
                      <a:pt x="114" y="186"/>
                      <a:pt x="61" y="157"/>
                      <a:pt x="20" y="228"/>
                    </a:cubicBezTo>
                    <a:cubicBezTo>
                      <a:pt x="17" y="186"/>
                      <a:pt x="0" y="171"/>
                      <a:pt x="43" y="98"/>
                    </a:cubicBezTo>
                    <a:cubicBezTo>
                      <a:pt x="12" y="98"/>
                      <a:pt x="12" y="98"/>
                      <a:pt x="12" y="98"/>
                    </a:cubicBezTo>
                    <a:cubicBezTo>
                      <a:pt x="12" y="98"/>
                      <a:pt x="27" y="13"/>
                      <a:pt x="127" y="4"/>
                    </a:cubicBezTo>
                    <a:cubicBezTo>
                      <a:pt x="127" y="4"/>
                      <a:pt x="158" y="0"/>
                      <a:pt x="186" y="14"/>
                    </a:cubicBezTo>
                    <a:cubicBezTo>
                      <a:pt x="213" y="28"/>
                      <a:pt x="243" y="22"/>
                      <a:pt x="278" y="15"/>
                    </a:cubicBezTo>
                    <a:cubicBezTo>
                      <a:pt x="313" y="8"/>
                      <a:pt x="374" y="16"/>
                      <a:pt x="394" y="49"/>
                    </a:cubicBezTo>
                    <a:cubicBezTo>
                      <a:pt x="398" y="57"/>
                      <a:pt x="402" y="65"/>
                      <a:pt x="403" y="72"/>
                    </a:cubicBezTo>
                    <a:cubicBezTo>
                      <a:pt x="404" y="77"/>
                      <a:pt x="405" y="82"/>
                      <a:pt x="405" y="86"/>
                    </a:cubicBezTo>
                    <a:close/>
                  </a:path>
                </a:pathLst>
              </a:custGeom>
              <a:gradFill>
                <a:gsLst>
                  <a:gs pos="0">
                    <a:srgbClr val="6524DE"/>
                  </a:gs>
                  <a:gs pos="76000">
                    <a:srgbClr val="6524DE">
                      <a:alpha val="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38C04A-F100-46BE-B074-543F57CDE150}"/>
                  </a:ext>
                </a:extLst>
              </p:cNvPr>
              <p:cNvSpPr>
                <a:spLocks/>
              </p:cNvSpPr>
              <p:nvPr/>
            </p:nvSpPr>
            <p:spPr bwMode="auto">
              <a:xfrm>
                <a:off x="2163386" y="1422812"/>
                <a:ext cx="699429" cy="1808573"/>
              </a:xfrm>
              <a:custGeom>
                <a:avLst/>
                <a:gdLst>
                  <a:gd name="T0" fmla="*/ 208 w 262"/>
                  <a:gd name="T1" fmla="*/ 378 h 678"/>
                  <a:gd name="T2" fmla="*/ 215 w 262"/>
                  <a:gd name="T3" fmla="*/ 415 h 678"/>
                  <a:gd name="T4" fmla="*/ 205 w 262"/>
                  <a:gd name="T5" fmla="*/ 555 h 678"/>
                  <a:gd name="T6" fmla="*/ 226 w 262"/>
                  <a:gd name="T7" fmla="*/ 633 h 678"/>
                  <a:gd name="T8" fmla="*/ 92 w 262"/>
                  <a:gd name="T9" fmla="*/ 411 h 678"/>
                  <a:gd name="T10" fmla="*/ 45 w 262"/>
                  <a:gd name="T11" fmla="*/ 280 h 678"/>
                  <a:gd name="T12" fmla="*/ 23 w 262"/>
                  <a:gd name="T13" fmla="*/ 165 h 678"/>
                  <a:gd name="T14" fmla="*/ 56 w 262"/>
                  <a:gd name="T15" fmla="*/ 82 h 678"/>
                  <a:gd name="T16" fmla="*/ 180 w 262"/>
                  <a:gd name="T17" fmla="*/ 33 h 678"/>
                  <a:gd name="T18" fmla="*/ 217 w 262"/>
                  <a:gd name="T19" fmla="*/ 41 h 678"/>
                  <a:gd name="T20" fmla="*/ 205 w 262"/>
                  <a:gd name="T21" fmla="*/ 93 h 678"/>
                  <a:gd name="T22" fmla="*/ 227 w 262"/>
                  <a:gd name="T23" fmla="*/ 218 h 678"/>
                  <a:gd name="T24" fmla="*/ 241 w 262"/>
                  <a:gd name="T25" fmla="*/ 343 h 678"/>
                  <a:gd name="T26" fmla="*/ 241 w 262"/>
                  <a:gd name="T27" fmla="*/ 378 h 678"/>
                  <a:gd name="T28" fmla="*/ 208 w 262"/>
                  <a:gd name="T29" fmla="*/ 37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678">
                    <a:moveTo>
                      <a:pt x="208" y="378"/>
                    </a:moveTo>
                    <a:cubicBezTo>
                      <a:pt x="208" y="378"/>
                      <a:pt x="220" y="395"/>
                      <a:pt x="215" y="415"/>
                    </a:cubicBezTo>
                    <a:cubicBezTo>
                      <a:pt x="210" y="434"/>
                      <a:pt x="180" y="495"/>
                      <a:pt x="205" y="555"/>
                    </a:cubicBezTo>
                    <a:cubicBezTo>
                      <a:pt x="213" y="574"/>
                      <a:pt x="222" y="602"/>
                      <a:pt x="226" y="633"/>
                    </a:cubicBezTo>
                    <a:cubicBezTo>
                      <a:pt x="146" y="678"/>
                      <a:pt x="100" y="440"/>
                      <a:pt x="92" y="411"/>
                    </a:cubicBezTo>
                    <a:cubicBezTo>
                      <a:pt x="85" y="382"/>
                      <a:pt x="35" y="333"/>
                      <a:pt x="45" y="280"/>
                    </a:cubicBezTo>
                    <a:cubicBezTo>
                      <a:pt x="56" y="227"/>
                      <a:pt x="45" y="218"/>
                      <a:pt x="23" y="165"/>
                    </a:cubicBezTo>
                    <a:cubicBezTo>
                      <a:pt x="0" y="113"/>
                      <a:pt x="56" y="82"/>
                      <a:pt x="56" y="82"/>
                    </a:cubicBezTo>
                    <a:cubicBezTo>
                      <a:pt x="107" y="0"/>
                      <a:pt x="158" y="34"/>
                      <a:pt x="180" y="33"/>
                    </a:cubicBezTo>
                    <a:cubicBezTo>
                      <a:pt x="186" y="33"/>
                      <a:pt x="200" y="35"/>
                      <a:pt x="217" y="41"/>
                    </a:cubicBezTo>
                    <a:cubicBezTo>
                      <a:pt x="223" y="65"/>
                      <a:pt x="216" y="85"/>
                      <a:pt x="205" y="93"/>
                    </a:cubicBezTo>
                    <a:cubicBezTo>
                      <a:pt x="205" y="93"/>
                      <a:pt x="239" y="166"/>
                      <a:pt x="227" y="218"/>
                    </a:cubicBezTo>
                    <a:cubicBezTo>
                      <a:pt x="214" y="269"/>
                      <a:pt x="207" y="284"/>
                      <a:pt x="241" y="343"/>
                    </a:cubicBezTo>
                    <a:cubicBezTo>
                      <a:pt x="241" y="343"/>
                      <a:pt x="262" y="358"/>
                      <a:pt x="241" y="378"/>
                    </a:cubicBezTo>
                    <a:cubicBezTo>
                      <a:pt x="241" y="378"/>
                      <a:pt x="231" y="386"/>
                      <a:pt x="208" y="378"/>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9256D712-9F2A-4C36-A6C1-D28243453A0F}"/>
                  </a:ext>
                </a:extLst>
              </p:cNvPr>
              <p:cNvSpPr>
                <a:spLocks/>
              </p:cNvSpPr>
              <p:nvPr/>
            </p:nvSpPr>
            <p:spPr bwMode="auto">
              <a:xfrm>
                <a:off x="209099" y="2329669"/>
                <a:ext cx="2883430" cy="4947431"/>
              </a:xfrm>
              <a:custGeom>
                <a:avLst/>
                <a:gdLst>
                  <a:gd name="T0" fmla="*/ 904 w 1079"/>
                  <a:gd name="T1" fmla="*/ 1856 h 1856"/>
                  <a:gd name="T2" fmla="*/ 136 w 1079"/>
                  <a:gd name="T3" fmla="*/ 1856 h 1856"/>
                  <a:gd name="T4" fmla="*/ 116 w 1079"/>
                  <a:gd name="T5" fmla="*/ 962 h 1856"/>
                  <a:gd name="T6" fmla="*/ 449 w 1079"/>
                  <a:gd name="T7" fmla="*/ 104 h 1856"/>
                  <a:gd name="T8" fmla="*/ 497 w 1079"/>
                  <a:gd name="T9" fmla="*/ 30 h 1856"/>
                  <a:gd name="T10" fmla="*/ 526 w 1079"/>
                  <a:gd name="T11" fmla="*/ 9 h 1856"/>
                  <a:gd name="T12" fmla="*/ 753 w 1079"/>
                  <a:gd name="T13" fmla="*/ 150 h 1856"/>
                  <a:gd name="T14" fmla="*/ 823 w 1079"/>
                  <a:gd name="T15" fmla="*/ 312 h 1856"/>
                  <a:gd name="T16" fmla="*/ 904 w 1079"/>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856">
                    <a:moveTo>
                      <a:pt x="904" y="1856"/>
                    </a:moveTo>
                    <a:cubicBezTo>
                      <a:pt x="136" y="1856"/>
                      <a:pt x="136" y="1856"/>
                      <a:pt x="136" y="1856"/>
                    </a:cubicBezTo>
                    <a:cubicBezTo>
                      <a:pt x="125" y="1546"/>
                      <a:pt x="232" y="1684"/>
                      <a:pt x="116" y="962"/>
                    </a:cubicBezTo>
                    <a:cubicBezTo>
                      <a:pt x="0" y="241"/>
                      <a:pt x="449" y="104"/>
                      <a:pt x="449" y="104"/>
                    </a:cubicBezTo>
                    <a:cubicBezTo>
                      <a:pt x="449" y="104"/>
                      <a:pt x="481" y="60"/>
                      <a:pt x="497" y="30"/>
                    </a:cubicBezTo>
                    <a:cubicBezTo>
                      <a:pt x="512" y="0"/>
                      <a:pt x="526" y="9"/>
                      <a:pt x="526" y="9"/>
                    </a:cubicBezTo>
                    <a:cubicBezTo>
                      <a:pt x="753" y="150"/>
                      <a:pt x="753" y="150"/>
                      <a:pt x="753" y="150"/>
                    </a:cubicBezTo>
                    <a:cubicBezTo>
                      <a:pt x="780" y="202"/>
                      <a:pt x="803" y="257"/>
                      <a:pt x="823" y="312"/>
                    </a:cubicBezTo>
                    <a:cubicBezTo>
                      <a:pt x="1079" y="1007"/>
                      <a:pt x="904" y="1856"/>
                      <a:pt x="904" y="1856"/>
                    </a:cubicBezTo>
                    <a:close/>
                  </a:path>
                </a:pathLst>
              </a:custGeom>
              <a:gradFill>
                <a:gsLst>
                  <a:gs pos="0">
                    <a:srgbClr val="7D4BC9"/>
                  </a:gs>
                  <a:gs pos="78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A74A2D0-8D32-4CB5-8739-8FDA98FA6661}"/>
                  </a:ext>
                </a:extLst>
              </p:cNvPr>
              <p:cNvSpPr>
                <a:spLocks/>
              </p:cNvSpPr>
              <p:nvPr/>
            </p:nvSpPr>
            <p:spPr bwMode="auto">
              <a:xfrm>
                <a:off x="1409100" y="2329669"/>
                <a:ext cx="999430" cy="836572"/>
              </a:xfrm>
              <a:custGeom>
                <a:avLst/>
                <a:gdLst>
                  <a:gd name="T0" fmla="*/ 374 w 374"/>
                  <a:gd name="T1" fmla="*/ 312 h 314"/>
                  <a:gd name="T2" fmla="*/ 0 w 374"/>
                  <a:gd name="T3" fmla="*/ 104 h 314"/>
                  <a:gd name="T4" fmla="*/ 48 w 374"/>
                  <a:gd name="T5" fmla="*/ 30 h 314"/>
                  <a:gd name="T6" fmla="*/ 77 w 374"/>
                  <a:gd name="T7" fmla="*/ 9 h 314"/>
                  <a:gd name="T8" fmla="*/ 304 w 374"/>
                  <a:gd name="T9" fmla="*/ 150 h 314"/>
                  <a:gd name="T10" fmla="*/ 374 w 374"/>
                  <a:gd name="T11" fmla="*/ 312 h 314"/>
                </a:gdLst>
                <a:ahLst/>
                <a:cxnLst>
                  <a:cxn ang="0">
                    <a:pos x="T0" y="T1"/>
                  </a:cxn>
                  <a:cxn ang="0">
                    <a:pos x="T2" y="T3"/>
                  </a:cxn>
                  <a:cxn ang="0">
                    <a:pos x="T4" y="T5"/>
                  </a:cxn>
                  <a:cxn ang="0">
                    <a:pos x="T6" y="T7"/>
                  </a:cxn>
                  <a:cxn ang="0">
                    <a:pos x="T8" y="T9"/>
                  </a:cxn>
                  <a:cxn ang="0">
                    <a:pos x="T10" y="T11"/>
                  </a:cxn>
                </a:cxnLst>
                <a:rect l="0" t="0" r="r" b="b"/>
                <a:pathLst>
                  <a:path w="374" h="314">
                    <a:moveTo>
                      <a:pt x="374" y="312"/>
                    </a:moveTo>
                    <a:cubicBezTo>
                      <a:pt x="222" y="314"/>
                      <a:pt x="0" y="104"/>
                      <a:pt x="0" y="104"/>
                    </a:cubicBezTo>
                    <a:cubicBezTo>
                      <a:pt x="0" y="104"/>
                      <a:pt x="32" y="60"/>
                      <a:pt x="48" y="30"/>
                    </a:cubicBezTo>
                    <a:cubicBezTo>
                      <a:pt x="63" y="0"/>
                      <a:pt x="77" y="9"/>
                      <a:pt x="77" y="9"/>
                    </a:cubicBezTo>
                    <a:cubicBezTo>
                      <a:pt x="304" y="150"/>
                      <a:pt x="304" y="150"/>
                      <a:pt x="304" y="150"/>
                    </a:cubicBezTo>
                    <a:cubicBezTo>
                      <a:pt x="331" y="202"/>
                      <a:pt x="354" y="257"/>
                      <a:pt x="374" y="312"/>
                    </a:cubicBezTo>
                    <a:close/>
                  </a:path>
                </a:pathLst>
              </a:custGeom>
              <a:gradFill>
                <a:gsLst>
                  <a:gs pos="0">
                    <a:srgbClr val="7D4BC9"/>
                  </a:gs>
                  <a:gs pos="100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87FC3FAC-F3A3-49DF-AADA-3122E9AFB7E1}"/>
                  </a:ext>
                </a:extLst>
              </p:cNvPr>
              <p:cNvSpPr>
                <a:spLocks/>
              </p:cNvSpPr>
              <p:nvPr/>
            </p:nvSpPr>
            <p:spPr bwMode="auto">
              <a:xfrm>
                <a:off x="1743385" y="1835954"/>
                <a:ext cx="258858" cy="378858"/>
              </a:xfrm>
              <a:custGeom>
                <a:avLst/>
                <a:gdLst>
                  <a:gd name="T0" fmla="*/ 75 w 97"/>
                  <a:gd name="T1" fmla="*/ 34 h 142"/>
                  <a:gd name="T2" fmla="*/ 11 w 97"/>
                  <a:gd name="T3" fmla="*/ 66 h 142"/>
                  <a:gd name="T4" fmla="*/ 74 w 97"/>
                  <a:gd name="T5" fmla="*/ 132 h 142"/>
                  <a:gd name="T6" fmla="*/ 75 w 97"/>
                  <a:gd name="T7" fmla="*/ 34 h 142"/>
                </a:gdLst>
                <a:ahLst/>
                <a:cxnLst>
                  <a:cxn ang="0">
                    <a:pos x="T0" y="T1"/>
                  </a:cxn>
                  <a:cxn ang="0">
                    <a:pos x="T2" y="T3"/>
                  </a:cxn>
                  <a:cxn ang="0">
                    <a:pos x="T4" y="T5"/>
                  </a:cxn>
                  <a:cxn ang="0">
                    <a:pos x="T6" y="T7"/>
                  </a:cxn>
                </a:cxnLst>
                <a:rect l="0" t="0" r="r" b="b"/>
                <a:pathLst>
                  <a:path w="97" h="142">
                    <a:moveTo>
                      <a:pt x="75" y="34"/>
                    </a:moveTo>
                    <a:cubicBezTo>
                      <a:pt x="75" y="34"/>
                      <a:pt x="22" y="0"/>
                      <a:pt x="11" y="66"/>
                    </a:cubicBezTo>
                    <a:cubicBezTo>
                      <a:pt x="0" y="132"/>
                      <a:pt x="59" y="142"/>
                      <a:pt x="74" y="132"/>
                    </a:cubicBezTo>
                    <a:cubicBezTo>
                      <a:pt x="74" y="132"/>
                      <a:pt x="97" y="82"/>
                      <a:pt x="75" y="34"/>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B451F489-A9B4-4920-A293-F1C3F53CC797}"/>
                  </a:ext>
                </a:extLst>
              </p:cNvPr>
              <p:cNvSpPr>
                <a:spLocks/>
              </p:cNvSpPr>
              <p:nvPr/>
            </p:nvSpPr>
            <p:spPr bwMode="auto">
              <a:xfrm>
                <a:off x="1851962" y="1895956"/>
                <a:ext cx="1001144" cy="1693715"/>
              </a:xfrm>
              <a:custGeom>
                <a:avLst/>
                <a:gdLst>
                  <a:gd name="T0" fmla="*/ 284 w 375"/>
                  <a:gd name="T1" fmla="*/ 612 h 636"/>
                  <a:gd name="T2" fmla="*/ 12 w 375"/>
                  <a:gd name="T3" fmla="*/ 387 h 636"/>
                  <a:gd name="T4" fmla="*/ 0 w 375"/>
                  <a:gd name="T5" fmla="*/ 268 h 636"/>
                  <a:gd name="T6" fmla="*/ 0 w 375"/>
                  <a:gd name="T7" fmla="*/ 267 h 636"/>
                  <a:gd name="T8" fmla="*/ 6 w 375"/>
                  <a:gd name="T9" fmla="*/ 230 h 636"/>
                  <a:gd name="T10" fmla="*/ 36 w 375"/>
                  <a:gd name="T11" fmla="*/ 12 h 636"/>
                  <a:gd name="T12" fmla="*/ 64 w 375"/>
                  <a:gd name="T13" fmla="*/ 62 h 636"/>
                  <a:gd name="T14" fmla="*/ 173 w 375"/>
                  <a:gd name="T15" fmla="*/ 216 h 636"/>
                  <a:gd name="T16" fmla="*/ 226 w 375"/>
                  <a:gd name="T17" fmla="*/ 205 h 636"/>
                  <a:gd name="T18" fmla="*/ 326 w 375"/>
                  <a:gd name="T19" fmla="*/ 201 h 636"/>
                  <a:gd name="T20" fmla="*/ 333 w 375"/>
                  <a:gd name="T21" fmla="*/ 238 h 636"/>
                  <a:gd name="T22" fmla="*/ 323 w 375"/>
                  <a:gd name="T23" fmla="*/ 378 h 636"/>
                  <a:gd name="T24" fmla="*/ 284 w 375"/>
                  <a:gd name="T25" fmla="*/ 61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36">
                    <a:moveTo>
                      <a:pt x="284" y="612"/>
                    </a:moveTo>
                    <a:cubicBezTo>
                      <a:pt x="193" y="636"/>
                      <a:pt x="36" y="546"/>
                      <a:pt x="12" y="387"/>
                    </a:cubicBezTo>
                    <a:cubicBezTo>
                      <a:pt x="4" y="328"/>
                      <a:pt x="0" y="291"/>
                      <a:pt x="0" y="268"/>
                    </a:cubicBezTo>
                    <a:cubicBezTo>
                      <a:pt x="0" y="267"/>
                      <a:pt x="0" y="267"/>
                      <a:pt x="0" y="267"/>
                    </a:cubicBezTo>
                    <a:cubicBezTo>
                      <a:pt x="2" y="249"/>
                      <a:pt x="4" y="235"/>
                      <a:pt x="6" y="230"/>
                    </a:cubicBezTo>
                    <a:cubicBezTo>
                      <a:pt x="6" y="230"/>
                      <a:pt x="55" y="77"/>
                      <a:pt x="36" y="12"/>
                    </a:cubicBezTo>
                    <a:cubicBezTo>
                      <a:pt x="36" y="12"/>
                      <a:pt x="53" y="0"/>
                      <a:pt x="64" y="62"/>
                    </a:cubicBezTo>
                    <a:cubicBezTo>
                      <a:pt x="74" y="123"/>
                      <a:pt x="134" y="202"/>
                      <a:pt x="173" y="216"/>
                    </a:cubicBezTo>
                    <a:cubicBezTo>
                      <a:pt x="212" y="229"/>
                      <a:pt x="214" y="208"/>
                      <a:pt x="226" y="205"/>
                    </a:cubicBezTo>
                    <a:cubicBezTo>
                      <a:pt x="238" y="204"/>
                      <a:pt x="263" y="178"/>
                      <a:pt x="326" y="201"/>
                    </a:cubicBezTo>
                    <a:cubicBezTo>
                      <a:pt x="326" y="201"/>
                      <a:pt x="338" y="218"/>
                      <a:pt x="333" y="238"/>
                    </a:cubicBezTo>
                    <a:cubicBezTo>
                      <a:pt x="328" y="257"/>
                      <a:pt x="297" y="318"/>
                      <a:pt x="323" y="378"/>
                    </a:cubicBezTo>
                    <a:cubicBezTo>
                      <a:pt x="349" y="437"/>
                      <a:pt x="375" y="587"/>
                      <a:pt x="284" y="612"/>
                    </a:cubicBezTo>
                    <a:close/>
                  </a:path>
                </a:pathLst>
              </a:custGeom>
              <a:gradFill>
                <a:gsLst>
                  <a:gs pos="0">
                    <a:srgbClr val="BB7FFB"/>
                  </a:gs>
                  <a:gs pos="100000">
                    <a:srgbClr val="FB95E9"/>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3A41D3A4-2E3D-43DC-82A6-12103AE93A31}"/>
                  </a:ext>
                </a:extLst>
              </p:cNvPr>
              <p:cNvSpPr>
                <a:spLocks/>
              </p:cNvSpPr>
              <p:nvPr/>
            </p:nvSpPr>
            <p:spPr bwMode="auto">
              <a:xfrm>
                <a:off x="1697100" y="1340526"/>
                <a:ext cx="1071430" cy="330858"/>
              </a:xfrm>
              <a:custGeom>
                <a:avLst/>
                <a:gdLst>
                  <a:gd name="T0" fmla="*/ 379 w 401"/>
                  <a:gd name="T1" fmla="*/ 124 h 124"/>
                  <a:gd name="T2" fmla="*/ 258 w 401"/>
                  <a:gd name="T3" fmla="*/ 113 h 124"/>
                  <a:gd name="T4" fmla="*/ 166 w 401"/>
                  <a:gd name="T5" fmla="*/ 98 h 124"/>
                  <a:gd name="T6" fmla="*/ 0 w 401"/>
                  <a:gd name="T7" fmla="*/ 98 h 124"/>
                  <a:gd name="T8" fmla="*/ 115 w 401"/>
                  <a:gd name="T9" fmla="*/ 4 h 124"/>
                  <a:gd name="T10" fmla="*/ 174 w 401"/>
                  <a:gd name="T11" fmla="*/ 14 h 124"/>
                  <a:gd name="T12" fmla="*/ 266 w 401"/>
                  <a:gd name="T13" fmla="*/ 15 h 124"/>
                  <a:gd name="T14" fmla="*/ 382 w 401"/>
                  <a:gd name="T15" fmla="*/ 49 h 124"/>
                  <a:gd name="T16" fmla="*/ 379 w 401"/>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24">
                    <a:moveTo>
                      <a:pt x="379" y="124"/>
                    </a:moveTo>
                    <a:cubicBezTo>
                      <a:pt x="354" y="103"/>
                      <a:pt x="299" y="110"/>
                      <a:pt x="258" y="113"/>
                    </a:cubicBezTo>
                    <a:cubicBezTo>
                      <a:pt x="217" y="117"/>
                      <a:pt x="166" y="98"/>
                      <a:pt x="166" y="98"/>
                    </a:cubicBezTo>
                    <a:cubicBezTo>
                      <a:pt x="0" y="98"/>
                      <a:pt x="0" y="98"/>
                      <a:pt x="0" y="98"/>
                    </a:cubicBezTo>
                    <a:cubicBezTo>
                      <a:pt x="0" y="98"/>
                      <a:pt x="15" y="13"/>
                      <a:pt x="115" y="4"/>
                    </a:cubicBezTo>
                    <a:cubicBezTo>
                      <a:pt x="115" y="4"/>
                      <a:pt x="146" y="0"/>
                      <a:pt x="174" y="14"/>
                    </a:cubicBezTo>
                    <a:cubicBezTo>
                      <a:pt x="201" y="28"/>
                      <a:pt x="231" y="22"/>
                      <a:pt x="266" y="15"/>
                    </a:cubicBezTo>
                    <a:cubicBezTo>
                      <a:pt x="301" y="8"/>
                      <a:pt x="362" y="16"/>
                      <a:pt x="382" y="49"/>
                    </a:cubicBezTo>
                    <a:cubicBezTo>
                      <a:pt x="401" y="81"/>
                      <a:pt x="393" y="114"/>
                      <a:pt x="379" y="124"/>
                    </a:cubicBezTo>
                    <a:close/>
                  </a:path>
                </a:pathLst>
              </a:custGeom>
              <a:gradFill>
                <a:gsLst>
                  <a:gs pos="28000">
                    <a:srgbClr val="6313DC"/>
                  </a:gs>
                  <a:gs pos="100000">
                    <a:srgbClr val="1E3ADA"/>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A7ADEA9-F40F-441B-8E2C-2227A58BB1D0}"/>
                  </a:ext>
                </a:extLst>
              </p:cNvPr>
              <p:cNvSpPr>
                <a:spLocks/>
              </p:cNvSpPr>
              <p:nvPr/>
            </p:nvSpPr>
            <p:spPr bwMode="auto">
              <a:xfrm>
                <a:off x="1350814" y="4258241"/>
                <a:ext cx="761143" cy="908572"/>
              </a:xfrm>
              <a:custGeom>
                <a:avLst/>
                <a:gdLst>
                  <a:gd name="T0" fmla="*/ 265 w 285"/>
                  <a:gd name="T1" fmla="*/ 0 h 341"/>
                  <a:gd name="T2" fmla="*/ 68 w 285"/>
                  <a:gd name="T3" fmla="*/ 96 h 341"/>
                  <a:gd name="T4" fmla="*/ 0 w 285"/>
                  <a:gd name="T5" fmla="*/ 232 h 341"/>
                  <a:gd name="T6" fmla="*/ 3 w 285"/>
                  <a:gd name="T7" fmla="*/ 341 h 341"/>
                  <a:gd name="T8" fmla="*/ 41 w 285"/>
                  <a:gd name="T9" fmla="*/ 303 h 341"/>
                  <a:gd name="T10" fmla="*/ 41 w 285"/>
                  <a:gd name="T11" fmla="*/ 224 h 341"/>
                  <a:gd name="T12" fmla="*/ 93 w 285"/>
                  <a:gd name="T13" fmla="*/ 156 h 341"/>
                  <a:gd name="T14" fmla="*/ 62 w 285"/>
                  <a:gd name="T15" fmla="*/ 256 h 341"/>
                  <a:gd name="T16" fmla="*/ 106 w 285"/>
                  <a:gd name="T17" fmla="*/ 323 h 341"/>
                  <a:gd name="T18" fmla="*/ 117 w 285"/>
                  <a:gd name="T19" fmla="*/ 275 h 341"/>
                  <a:gd name="T20" fmla="*/ 101 w 285"/>
                  <a:gd name="T21" fmla="*/ 237 h 341"/>
                  <a:gd name="T22" fmla="*/ 136 w 285"/>
                  <a:gd name="T23" fmla="*/ 172 h 341"/>
                  <a:gd name="T24" fmla="*/ 133 w 285"/>
                  <a:gd name="T25" fmla="*/ 239 h 341"/>
                  <a:gd name="T26" fmla="*/ 168 w 285"/>
                  <a:gd name="T27" fmla="*/ 301 h 341"/>
                  <a:gd name="T28" fmla="*/ 185 w 285"/>
                  <a:gd name="T29" fmla="*/ 257 h 341"/>
                  <a:gd name="T30" fmla="*/ 180 w 285"/>
                  <a:gd name="T31" fmla="*/ 196 h 341"/>
                  <a:gd name="T32" fmla="*/ 285 w 285"/>
                  <a:gd name="T33" fmla="*/ 100 h 341"/>
                  <a:gd name="T34" fmla="*/ 265 w 285"/>
                  <a:gd name="T3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41">
                    <a:moveTo>
                      <a:pt x="265" y="0"/>
                    </a:moveTo>
                    <a:cubicBezTo>
                      <a:pt x="265" y="0"/>
                      <a:pt x="85" y="79"/>
                      <a:pt x="68" y="96"/>
                    </a:cubicBezTo>
                    <a:cubicBezTo>
                      <a:pt x="51" y="113"/>
                      <a:pt x="0" y="232"/>
                      <a:pt x="0" y="232"/>
                    </a:cubicBezTo>
                    <a:cubicBezTo>
                      <a:pt x="3" y="341"/>
                      <a:pt x="3" y="341"/>
                      <a:pt x="3" y="341"/>
                    </a:cubicBezTo>
                    <a:cubicBezTo>
                      <a:pt x="3" y="341"/>
                      <a:pt x="42" y="329"/>
                      <a:pt x="41" y="303"/>
                    </a:cubicBezTo>
                    <a:cubicBezTo>
                      <a:pt x="39" y="278"/>
                      <a:pt x="35" y="230"/>
                      <a:pt x="41" y="224"/>
                    </a:cubicBezTo>
                    <a:cubicBezTo>
                      <a:pt x="46" y="218"/>
                      <a:pt x="93" y="156"/>
                      <a:pt x="93" y="156"/>
                    </a:cubicBezTo>
                    <a:cubicBezTo>
                      <a:pt x="93" y="156"/>
                      <a:pt x="59" y="250"/>
                      <a:pt x="62" y="256"/>
                    </a:cubicBezTo>
                    <a:cubicBezTo>
                      <a:pt x="64" y="262"/>
                      <a:pt x="106" y="323"/>
                      <a:pt x="106" y="323"/>
                    </a:cubicBezTo>
                    <a:cubicBezTo>
                      <a:pt x="106" y="323"/>
                      <a:pt x="128" y="296"/>
                      <a:pt x="117" y="275"/>
                    </a:cubicBezTo>
                    <a:cubicBezTo>
                      <a:pt x="106" y="255"/>
                      <a:pt x="101" y="237"/>
                      <a:pt x="101" y="237"/>
                    </a:cubicBezTo>
                    <a:cubicBezTo>
                      <a:pt x="136" y="172"/>
                      <a:pt x="136" y="172"/>
                      <a:pt x="136" y="172"/>
                    </a:cubicBezTo>
                    <a:cubicBezTo>
                      <a:pt x="133" y="239"/>
                      <a:pt x="133" y="239"/>
                      <a:pt x="133" y="239"/>
                    </a:cubicBezTo>
                    <a:cubicBezTo>
                      <a:pt x="168" y="301"/>
                      <a:pt x="168" y="301"/>
                      <a:pt x="168" y="301"/>
                    </a:cubicBezTo>
                    <a:cubicBezTo>
                      <a:pt x="168" y="301"/>
                      <a:pt x="197" y="274"/>
                      <a:pt x="185" y="257"/>
                    </a:cubicBezTo>
                    <a:cubicBezTo>
                      <a:pt x="172" y="240"/>
                      <a:pt x="180" y="196"/>
                      <a:pt x="180" y="196"/>
                    </a:cubicBezTo>
                    <a:cubicBezTo>
                      <a:pt x="285" y="100"/>
                      <a:pt x="285" y="100"/>
                      <a:pt x="285" y="100"/>
                    </a:cubicBezTo>
                    <a:lnTo>
                      <a:pt x="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277673CA-5F3A-4564-853B-8ECF798E0B35}"/>
                  </a:ext>
                </a:extLst>
              </p:cNvPr>
              <p:cNvSpPr>
                <a:spLocks/>
              </p:cNvSpPr>
              <p:nvPr/>
            </p:nvSpPr>
            <p:spPr bwMode="auto">
              <a:xfrm>
                <a:off x="2489100" y="3680527"/>
                <a:ext cx="387429" cy="685715"/>
              </a:xfrm>
              <a:custGeom>
                <a:avLst/>
                <a:gdLst>
                  <a:gd name="T0" fmla="*/ 21 w 145"/>
                  <a:gd name="T1" fmla="*/ 257 h 257"/>
                  <a:gd name="T2" fmla="*/ 3 w 145"/>
                  <a:gd name="T3" fmla="*/ 120 h 257"/>
                  <a:gd name="T4" fmla="*/ 50 w 145"/>
                  <a:gd name="T5" fmla="*/ 37 h 257"/>
                  <a:gd name="T6" fmla="*/ 108 w 145"/>
                  <a:gd name="T7" fmla="*/ 0 h 257"/>
                  <a:gd name="T8" fmla="*/ 102 w 145"/>
                  <a:gd name="T9" fmla="*/ 33 h 257"/>
                  <a:gd name="T10" fmla="*/ 60 w 145"/>
                  <a:gd name="T11" fmla="*/ 61 h 257"/>
                  <a:gd name="T12" fmla="*/ 43 w 145"/>
                  <a:gd name="T13" fmla="*/ 112 h 257"/>
                  <a:gd name="T14" fmla="*/ 84 w 145"/>
                  <a:gd name="T15" fmla="*/ 60 h 257"/>
                  <a:gd name="T16" fmla="*/ 135 w 145"/>
                  <a:gd name="T17" fmla="*/ 60 h 257"/>
                  <a:gd name="T18" fmla="*/ 114 w 145"/>
                  <a:gd name="T19" fmla="*/ 83 h 257"/>
                  <a:gd name="T20" fmla="*/ 88 w 145"/>
                  <a:gd name="T21" fmla="*/ 88 h 257"/>
                  <a:gd name="T22" fmla="*/ 67 w 145"/>
                  <a:gd name="T23" fmla="*/ 129 h 257"/>
                  <a:gd name="T24" fmla="*/ 100 w 145"/>
                  <a:gd name="T25" fmla="*/ 104 h 257"/>
                  <a:gd name="T26" fmla="*/ 145 w 145"/>
                  <a:gd name="T27" fmla="*/ 100 h 257"/>
                  <a:gd name="T28" fmla="*/ 128 w 145"/>
                  <a:gd name="T29" fmla="*/ 125 h 257"/>
                  <a:gd name="T30" fmla="*/ 94 w 145"/>
                  <a:gd name="T31" fmla="*/ 144 h 257"/>
                  <a:gd name="T32" fmla="*/ 81 w 145"/>
                  <a:gd name="T33" fmla="*/ 232 h 257"/>
                  <a:gd name="T34" fmla="*/ 21 w 145"/>
                  <a:gd name="T3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57">
                    <a:moveTo>
                      <a:pt x="21" y="257"/>
                    </a:moveTo>
                    <a:cubicBezTo>
                      <a:pt x="21" y="257"/>
                      <a:pt x="0" y="134"/>
                      <a:pt x="3" y="120"/>
                    </a:cubicBezTo>
                    <a:cubicBezTo>
                      <a:pt x="6" y="105"/>
                      <a:pt x="50" y="37"/>
                      <a:pt x="50" y="37"/>
                    </a:cubicBezTo>
                    <a:cubicBezTo>
                      <a:pt x="108" y="0"/>
                      <a:pt x="108" y="0"/>
                      <a:pt x="108" y="0"/>
                    </a:cubicBezTo>
                    <a:cubicBezTo>
                      <a:pt x="108" y="0"/>
                      <a:pt x="116" y="25"/>
                      <a:pt x="102" y="33"/>
                    </a:cubicBezTo>
                    <a:cubicBezTo>
                      <a:pt x="88" y="41"/>
                      <a:pt x="61" y="56"/>
                      <a:pt x="60" y="61"/>
                    </a:cubicBezTo>
                    <a:cubicBezTo>
                      <a:pt x="59" y="66"/>
                      <a:pt x="43" y="112"/>
                      <a:pt x="43" y="112"/>
                    </a:cubicBezTo>
                    <a:cubicBezTo>
                      <a:pt x="43" y="112"/>
                      <a:pt x="80" y="61"/>
                      <a:pt x="84" y="60"/>
                    </a:cubicBezTo>
                    <a:cubicBezTo>
                      <a:pt x="89" y="60"/>
                      <a:pt x="135" y="60"/>
                      <a:pt x="135" y="60"/>
                    </a:cubicBezTo>
                    <a:cubicBezTo>
                      <a:pt x="135" y="60"/>
                      <a:pt x="128" y="81"/>
                      <a:pt x="114" y="83"/>
                    </a:cubicBezTo>
                    <a:cubicBezTo>
                      <a:pt x="99" y="84"/>
                      <a:pt x="88" y="88"/>
                      <a:pt x="88" y="88"/>
                    </a:cubicBezTo>
                    <a:cubicBezTo>
                      <a:pt x="67" y="129"/>
                      <a:pt x="67" y="129"/>
                      <a:pt x="67" y="129"/>
                    </a:cubicBezTo>
                    <a:cubicBezTo>
                      <a:pt x="100" y="104"/>
                      <a:pt x="100" y="104"/>
                      <a:pt x="100" y="104"/>
                    </a:cubicBezTo>
                    <a:cubicBezTo>
                      <a:pt x="145" y="100"/>
                      <a:pt x="145" y="100"/>
                      <a:pt x="145" y="100"/>
                    </a:cubicBezTo>
                    <a:cubicBezTo>
                      <a:pt x="145" y="100"/>
                      <a:pt x="141" y="125"/>
                      <a:pt x="128" y="125"/>
                    </a:cubicBezTo>
                    <a:cubicBezTo>
                      <a:pt x="115" y="124"/>
                      <a:pt x="94" y="144"/>
                      <a:pt x="94" y="144"/>
                    </a:cubicBezTo>
                    <a:cubicBezTo>
                      <a:pt x="81" y="232"/>
                      <a:pt x="81" y="232"/>
                      <a:pt x="81" y="232"/>
                    </a:cubicBezTo>
                    <a:lnTo>
                      <a:pt x="21" y="25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A3615E90-FB95-422A-AF14-78CBBEE1FA7A}"/>
                  </a:ext>
                </a:extLst>
              </p:cNvPr>
              <p:cNvSpPr>
                <a:spLocks/>
              </p:cNvSpPr>
              <p:nvPr/>
            </p:nvSpPr>
            <p:spPr bwMode="auto">
              <a:xfrm rot="487774">
                <a:off x="2302872" y="4062813"/>
                <a:ext cx="1145143" cy="673715"/>
              </a:xfrm>
              <a:custGeom>
                <a:avLst/>
                <a:gdLst>
                  <a:gd name="T0" fmla="*/ 82 w 428"/>
                  <a:gd name="T1" fmla="*/ 54 h 253"/>
                  <a:gd name="T2" fmla="*/ 282 w 428"/>
                  <a:gd name="T3" fmla="*/ 41 h 253"/>
                  <a:gd name="T4" fmla="*/ 326 w 428"/>
                  <a:gd name="T5" fmla="*/ 235 h 253"/>
                  <a:gd name="T6" fmla="*/ 59 w 428"/>
                  <a:gd name="T7" fmla="*/ 170 h 253"/>
                  <a:gd name="T8" fmla="*/ 82 w 428"/>
                  <a:gd name="T9" fmla="*/ 54 h 253"/>
                </a:gdLst>
                <a:ahLst/>
                <a:cxnLst>
                  <a:cxn ang="0">
                    <a:pos x="T0" y="T1"/>
                  </a:cxn>
                  <a:cxn ang="0">
                    <a:pos x="T2" y="T3"/>
                  </a:cxn>
                  <a:cxn ang="0">
                    <a:pos x="T4" y="T5"/>
                  </a:cxn>
                  <a:cxn ang="0">
                    <a:pos x="T6" y="T7"/>
                  </a:cxn>
                  <a:cxn ang="0">
                    <a:pos x="T8" y="T9"/>
                  </a:cxn>
                </a:cxnLst>
                <a:rect l="0" t="0" r="r" b="b"/>
                <a:pathLst>
                  <a:path w="428" h="253">
                    <a:moveTo>
                      <a:pt x="82" y="54"/>
                    </a:moveTo>
                    <a:cubicBezTo>
                      <a:pt x="82" y="54"/>
                      <a:pt x="169" y="0"/>
                      <a:pt x="282" y="41"/>
                    </a:cubicBezTo>
                    <a:cubicBezTo>
                      <a:pt x="428" y="93"/>
                      <a:pt x="371" y="223"/>
                      <a:pt x="326" y="235"/>
                    </a:cubicBezTo>
                    <a:cubicBezTo>
                      <a:pt x="260" y="253"/>
                      <a:pt x="93" y="170"/>
                      <a:pt x="59" y="170"/>
                    </a:cubicBezTo>
                    <a:cubicBezTo>
                      <a:pt x="25" y="170"/>
                      <a:pt x="0" y="102"/>
                      <a:pt x="82"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FBD68A7A-B4F5-4642-A34D-7F56723E8ED2}"/>
                  </a:ext>
                </a:extLst>
              </p:cNvPr>
              <p:cNvSpPr>
                <a:spLocks/>
              </p:cNvSpPr>
              <p:nvPr/>
            </p:nvSpPr>
            <p:spPr bwMode="auto">
              <a:xfrm>
                <a:off x="963385" y="3011955"/>
                <a:ext cx="2713716" cy="2492573"/>
              </a:xfrm>
              <a:custGeom>
                <a:avLst/>
                <a:gdLst>
                  <a:gd name="T0" fmla="*/ 154 w 1016"/>
                  <a:gd name="T1" fmla="*/ 0 h 935"/>
                  <a:gd name="T2" fmla="*/ 461 w 1016"/>
                  <a:gd name="T3" fmla="*/ 248 h 935"/>
                  <a:gd name="T4" fmla="*/ 785 w 1016"/>
                  <a:gd name="T5" fmla="*/ 556 h 935"/>
                  <a:gd name="T6" fmla="*/ 901 w 1016"/>
                  <a:gd name="T7" fmla="*/ 822 h 935"/>
                  <a:gd name="T8" fmla="*/ 331 w 1016"/>
                  <a:gd name="T9" fmla="*/ 781 h 935"/>
                  <a:gd name="T10" fmla="*/ 10 w 1016"/>
                  <a:gd name="T11" fmla="*/ 204 h 935"/>
                  <a:gd name="T12" fmla="*/ 154 w 1016"/>
                  <a:gd name="T13" fmla="*/ 0 h 935"/>
                </a:gdLst>
                <a:ahLst/>
                <a:cxnLst>
                  <a:cxn ang="0">
                    <a:pos x="T0" y="T1"/>
                  </a:cxn>
                  <a:cxn ang="0">
                    <a:pos x="T2" y="T3"/>
                  </a:cxn>
                  <a:cxn ang="0">
                    <a:pos x="T4" y="T5"/>
                  </a:cxn>
                  <a:cxn ang="0">
                    <a:pos x="T6" y="T7"/>
                  </a:cxn>
                  <a:cxn ang="0">
                    <a:pos x="T8" y="T9"/>
                  </a:cxn>
                  <a:cxn ang="0">
                    <a:pos x="T10" y="T11"/>
                  </a:cxn>
                  <a:cxn ang="0">
                    <a:pos x="T12" y="T13"/>
                  </a:cxn>
                </a:cxnLst>
                <a:rect l="0" t="0" r="r" b="b"/>
                <a:pathLst>
                  <a:path w="1016" h="935">
                    <a:moveTo>
                      <a:pt x="154" y="0"/>
                    </a:moveTo>
                    <a:cubicBezTo>
                      <a:pt x="154" y="0"/>
                      <a:pt x="317" y="11"/>
                      <a:pt x="461" y="248"/>
                    </a:cubicBezTo>
                    <a:cubicBezTo>
                      <a:pt x="604" y="484"/>
                      <a:pt x="785" y="556"/>
                      <a:pt x="785" y="556"/>
                    </a:cubicBezTo>
                    <a:cubicBezTo>
                      <a:pt x="785" y="556"/>
                      <a:pt x="1016" y="720"/>
                      <a:pt x="901" y="822"/>
                    </a:cubicBezTo>
                    <a:cubicBezTo>
                      <a:pt x="787" y="925"/>
                      <a:pt x="485" y="935"/>
                      <a:pt x="331" y="781"/>
                    </a:cubicBezTo>
                    <a:cubicBezTo>
                      <a:pt x="178" y="628"/>
                      <a:pt x="0" y="341"/>
                      <a:pt x="10" y="204"/>
                    </a:cubicBezTo>
                    <a:cubicBezTo>
                      <a:pt x="21" y="68"/>
                      <a:pt x="68" y="10"/>
                      <a:pt x="154" y="0"/>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Oval 4">
              <a:extLst>
                <a:ext uri="{FF2B5EF4-FFF2-40B4-BE49-F238E27FC236}">
                  <a16:creationId xmlns:a16="http://schemas.microsoft.com/office/drawing/2014/main" id="{C841EF6A-FA88-462B-81A8-180451D5BC3D}"/>
                </a:ext>
              </a:extLst>
            </p:cNvPr>
            <p:cNvSpPr/>
            <p:nvPr/>
          </p:nvSpPr>
          <p:spPr>
            <a:xfrm flipH="1">
              <a:off x="662569" y="2575406"/>
              <a:ext cx="333828" cy="333828"/>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89561B7D-4B7C-4B49-8AC4-C25C48AC6A86}"/>
                </a:ext>
              </a:extLst>
            </p:cNvPr>
            <p:cNvSpPr/>
            <p:nvPr/>
          </p:nvSpPr>
          <p:spPr>
            <a:xfrm flipH="1">
              <a:off x="3192720" y="5092277"/>
              <a:ext cx="191756" cy="191756"/>
            </a:xfrm>
            <a:prstGeom prst="ellipse">
              <a:avLst/>
            </a:prstGeom>
            <a:gradFill>
              <a:gsLst>
                <a:gs pos="0">
                  <a:srgbClr val="7CEFD8"/>
                </a:gs>
                <a:gs pos="100000">
                  <a:srgbClr val="6C92E1"/>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Diamond 6">
              <a:extLst>
                <a:ext uri="{FF2B5EF4-FFF2-40B4-BE49-F238E27FC236}">
                  <a16:creationId xmlns:a16="http://schemas.microsoft.com/office/drawing/2014/main" id="{9FA0A8CD-9752-4EEF-A195-942A120D9227}"/>
                </a:ext>
              </a:extLst>
            </p:cNvPr>
            <p:cNvSpPr/>
            <p:nvPr/>
          </p:nvSpPr>
          <p:spPr>
            <a:xfrm>
              <a:off x="117404" y="5337893"/>
              <a:ext cx="319314" cy="319314"/>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3C1BD755-E8A4-49FC-91A5-3DBB5CA7AA45}"/>
                </a:ext>
              </a:extLst>
            </p:cNvPr>
            <p:cNvSpPr/>
            <p:nvPr/>
          </p:nvSpPr>
          <p:spPr>
            <a:xfrm>
              <a:off x="3656166" y="3941881"/>
              <a:ext cx="271578" cy="271578"/>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8D65507F-CFD2-4509-86E7-C3A325B3D2EE}"/>
                </a:ext>
              </a:extLst>
            </p:cNvPr>
            <p:cNvSpPr/>
            <p:nvPr/>
          </p:nvSpPr>
          <p:spPr>
            <a:xfrm>
              <a:off x="2941210" y="1951388"/>
              <a:ext cx="404893" cy="404893"/>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4A3FD46F-838D-44E9-BC81-953D12BD4E0C}"/>
              </a:ext>
            </a:extLst>
          </p:cNvPr>
          <p:cNvSpPr/>
          <p:nvPr/>
        </p:nvSpPr>
        <p:spPr>
          <a:xfrm>
            <a:off x="4898798" y="0"/>
            <a:ext cx="7286534" cy="6858000"/>
          </a:xfrm>
          <a:custGeom>
            <a:avLst/>
            <a:gdLst>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2146624 w 7286534"/>
              <a:gd name="connsiteY6" fmla="*/ 6603866 h 6858000"/>
              <a:gd name="connsiteX7" fmla="*/ 1911681 w 7286534"/>
              <a:gd name="connsiteY7" fmla="*/ 6642560 h 6858000"/>
              <a:gd name="connsiteX8" fmla="*/ 443514 w 7286534"/>
              <a:gd name="connsiteY8" fmla="*/ 6535029 h 6858000"/>
              <a:gd name="connsiteX9" fmla="*/ 552243 w 7286534"/>
              <a:gd name="connsiteY9" fmla="*/ 3534379 h 6858000"/>
              <a:gd name="connsiteX10" fmla="*/ 448881 w 7286534"/>
              <a:gd name="connsiteY10" fmla="*/ 817563 h 6858000"/>
              <a:gd name="connsiteX11" fmla="*/ 2621955 w 7286534"/>
              <a:gd name="connsiteY11" fmla="*/ 361121 h 6858000"/>
              <a:gd name="connsiteX12" fmla="*/ 2699682 w 7286534"/>
              <a:gd name="connsiteY12" fmla="*/ 368212 h 6858000"/>
              <a:gd name="connsiteX13" fmla="*/ 2706904 w 7286534"/>
              <a:gd name="connsiteY13" fmla="*/ 345982 h 6858000"/>
              <a:gd name="connsiteX14" fmla="*/ 3718138 w 7286534"/>
              <a:gd name="connsiteY14" fmla="*/ 151886 h 6858000"/>
              <a:gd name="connsiteX15" fmla="*/ 5116913 w 7286534"/>
              <a:gd name="connsiteY15" fmla="*/ 11039 h 6858000"/>
              <a:gd name="connsiteX16" fmla="*/ 5170197 w 7286534"/>
              <a:gd name="connsiteY16" fmla="*/ 0 h 6858000"/>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1911681 w 7286534"/>
              <a:gd name="connsiteY6" fmla="*/ 6642560 h 6858000"/>
              <a:gd name="connsiteX7" fmla="*/ 443514 w 7286534"/>
              <a:gd name="connsiteY7" fmla="*/ 6535029 h 6858000"/>
              <a:gd name="connsiteX8" fmla="*/ 552243 w 7286534"/>
              <a:gd name="connsiteY8" fmla="*/ 3534379 h 6858000"/>
              <a:gd name="connsiteX9" fmla="*/ 448881 w 7286534"/>
              <a:gd name="connsiteY9" fmla="*/ 817563 h 6858000"/>
              <a:gd name="connsiteX10" fmla="*/ 2621955 w 7286534"/>
              <a:gd name="connsiteY10" fmla="*/ 361121 h 6858000"/>
              <a:gd name="connsiteX11" fmla="*/ 2699682 w 7286534"/>
              <a:gd name="connsiteY11" fmla="*/ 368212 h 6858000"/>
              <a:gd name="connsiteX12" fmla="*/ 2706904 w 7286534"/>
              <a:gd name="connsiteY12" fmla="*/ 345982 h 6858000"/>
              <a:gd name="connsiteX13" fmla="*/ 3718138 w 7286534"/>
              <a:gd name="connsiteY13" fmla="*/ 151886 h 6858000"/>
              <a:gd name="connsiteX14" fmla="*/ 5116913 w 7286534"/>
              <a:gd name="connsiteY14" fmla="*/ 11039 h 6858000"/>
              <a:gd name="connsiteX15" fmla="*/ 5170197 w 7286534"/>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6534" h="6858000">
                <a:moveTo>
                  <a:pt x="5170197" y="0"/>
                </a:moveTo>
                <a:lnTo>
                  <a:pt x="7286534" y="0"/>
                </a:lnTo>
                <a:lnTo>
                  <a:pt x="7286534" y="6858000"/>
                </a:lnTo>
                <a:lnTo>
                  <a:pt x="2814969" y="6858000"/>
                </a:lnTo>
                <a:lnTo>
                  <a:pt x="2640968" y="6807274"/>
                </a:lnTo>
                <a:cubicBezTo>
                  <a:pt x="2462473" y="6748758"/>
                  <a:pt x="2302710" y="6683032"/>
                  <a:pt x="2160379" y="6611436"/>
                </a:cubicBezTo>
                <a:lnTo>
                  <a:pt x="1911681" y="6642560"/>
                </a:lnTo>
                <a:cubicBezTo>
                  <a:pt x="1279518" y="6737846"/>
                  <a:pt x="710940" y="6772879"/>
                  <a:pt x="443514" y="6535029"/>
                </a:cubicBezTo>
                <a:cubicBezTo>
                  <a:pt x="-91339" y="6059330"/>
                  <a:pt x="1125890" y="4962369"/>
                  <a:pt x="552243" y="3534379"/>
                </a:cubicBezTo>
                <a:cubicBezTo>
                  <a:pt x="-249431" y="1968686"/>
                  <a:pt x="-83548" y="1307512"/>
                  <a:pt x="448881" y="817563"/>
                </a:cubicBezTo>
                <a:cubicBezTo>
                  <a:pt x="814925" y="480723"/>
                  <a:pt x="1738104" y="302681"/>
                  <a:pt x="2621955" y="361121"/>
                </a:cubicBezTo>
                <a:lnTo>
                  <a:pt x="2699682" y="368212"/>
                </a:lnTo>
                <a:lnTo>
                  <a:pt x="2706904" y="345982"/>
                </a:lnTo>
                <a:cubicBezTo>
                  <a:pt x="2775042" y="198966"/>
                  <a:pt x="3049467" y="125252"/>
                  <a:pt x="3718138" y="151886"/>
                </a:cubicBezTo>
                <a:cubicBezTo>
                  <a:pt x="4173844" y="170046"/>
                  <a:pt x="4643318" y="103165"/>
                  <a:pt x="5116913" y="11039"/>
                </a:cubicBezTo>
                <a:lnTo>
                  <a:pt x="5170197" y="0"/>
                </a:lnTo>
                <a:close/>
              </a:path>
            </a:pathLst>
          </a:custGeom>
          <a:gradFill>
            <a:gsLst>
              <a:gs pos="0">
                <a:srgbClr val="E6739F"/>
              </a:gs>
              <a:gs pos="55000">
                <a:srgbClr val="CC0E74"/>
              </a:gs>
              <a:gs pos="100000">
                <a:srgbClr val="790C5A"/>
              </a:gs>
            </a:gsLst>
            <a:lin ang="4800000" scaled="0"/>
          </a:gra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a:solidFill>
                <a:schemeClr val="tx1"/>
              </a:solidFill>
            </a:endParaRPr>
          </a:p>
        </p:txBody>
      </p:sp>
      <p:sp>
        <p:nvSpPr>
          <p:cNvPr id="25" name="Rectangle 24">
            <a:extLst>
              <a:ext uri="{FF2B5EF4-FFF2-40B4-BE49-F238E27FC236}">
                <a16:creationId xmlns:a16="http://schemas.microsoft.com/office/drawing/2014/main" id="{9BEC3C68-B197-4845-B280-5E2D2BED2814}"/>
              </a:ext>
            </a:extLst>
          </p:cNvPr>
          <p:cNvSpPr/>
          <p:nvPr/>
        </p:nvSpPr>
        <p:spPr>
          <a:xfrm>
            <a:off x="5688528" y="1043536"/>
            <a:ext cx="6496804" cy="73866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Project vision</a:t>
            </a:r>
          </a:p>
        </p:txBody>
      </p:sp>
    </p:spTree>
    <p:extLst>
      <p:ext uri="{BB962C8B-B14F-4D97-AF65-F5344CB8AC3E}">
        <p14:creationId xmlns:p14="http://schemas.microsoft.com/office/powerpoint/2010/main" val="262009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DE463-A7F3-44D2-9192-860E61EE3DE1}"/>
              </a:ext>
            </a:extLst>
          </p:cNvPr>
          <p:cNvSpPr txBox="1"/>
          <p:nvPr/>
        </p:nvSpPr>
        <p:spPr>
          <a:xfrm>
            <a:off x="477412" y="636266"/>
            <a:ext cx="5438917" cy="1661993"/>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We expected to accumulate more people from different kind of fields that passionate about technologies and are willing to help and share about what they already know to others that have been struggling about things that seem simple to others but highly complexity for them.</a:t>
            </a:r>
          </a:p>
        </p:txBody>
      </p:sp>
      <p:sp>
        <p:nvSpPr>
          <p:cNvPr id="5" name="TextBox 4">
            <a:extLst>
              <a:ext uri="{FF2B5EF4-FFF2-40B4-BE49-F238E27FC236}">
                <a16:creationId xmlns:a16="http://schemas.microsoft.com/office/drawing/2014/main" id="{C770B4E8-8286-4B3F-B94B-59D54C7FBBD6}"/>
              </a:ext>
            </a:extLst>
          </p:cNvPr>
          <p:cNvSpPr txBox="1"/>
          <p:nvPr/>
        </p:nvSpPr>
        <p:spPr>
          <a:xfrm>
            <a:off x="477412" y="2598003"/>
            <a:ext cx="5438917" cy="830997"/>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We hope that our effort would contribute at least a little bit to other’s everyday life both social life and academic life. </a:t>
            </a:r>
          </a:p>
        </p:txBody>
      </p:sp>
      <p:sp>
        <p:nvSpPr>
          <p:cNvPr id="6" name="TextBox 5">
            <a:extLst>
              <a:ext uri="{FF2B5EF4-FFF2-40B4-BE49-F238E27FC236}">
                <a16:creationId xmlns:a16="http://schemas.microsoft.com/office/drawing/2014/main" id="{83DF188D-C630-45B9-8B49-9CB0F9BE3620}"/>
              </a:ext>
            </a:extLst>
          </p:cNvPr>
          <p:cNvSpPr txBox="1"/>
          <p:nvPr/>
        </p:nvSpPr>
        <p:spPr>
          <a:xfrm>
            <a:off x="477412" y="3728744"/>
            <a:ext cx="5438917" cy="2492990"/>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Even though our average students have no match to other students in develop countries when comparing about digital literacy but things have changed a lot now, so we believe that more and more students and non-students in our country will catch up with them sooner or later. Thanks to more access to the internet and implementation of more and more digital to high school students, especially those who live in province. </a:t>
            </a:r>
          </a:p>
        </p:txBody>
      </p:sp>
    </p:spTree>
    <p:extLst>
      <p:ext uri="{BB962C8B-B14F-4D97-AF65-F5344CB8AC3E}">
        <p14:creationId xmlns:p14="http://schemas.microsoft.com/office/powerpoint/2010/main" val="107736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6B2FCC-80D3-48D9-969A-A38F7CEE69DC}"/>
              </a:ext>
            </a:extLst>
          </p:cNvPr>
          <p:cNvSpPr txBox="1"/>
          <p:nvPr/>
        </p:nvSpPr>
        <p:spPr>
          <a:xfrm>
            <a:off x="993729" y="1030621"/>
            <a:ext cx="4845708" cy="492443"/>
          </a:xfrm>
          <a:prstGeom prst="rect">
            <a:avLst/>
          </a:prstGeom>
          <a:noFill/>
        </p:spPr>
        <p:txBody>
          <a:bodyPr wrap="square" lIns="0" tIns="0" rIns="0" bIns="0" rtlCol="0">
            <a:spAutoFit/>
          </a:bodyPr>
          <a:lstStyle/>
          <a:p>
            <a:r>
              <a:rPr lang="en-US" sz="3200" b="1" dirty="0">
                <a:solidFill>
                  <a:srgbClr val="002060"/>
                </a:solidFill>
                <a:latin typeface="Segoe UI" panose="020B0502040204020203" pitchFamily="34" charset="0"/>
                <a:cs typeface="Segoe UI" panose="020B0502040204020203" pitchFamily="34" charset="0"/>
              </a:rPr>
              <a:t>WHAT TO TALK ABOUT?</a:t>
            </a:r>
          </a:p>
        </p:txBody>
      </p:sp>
      <p:cxnSp>
        <p:nvCxnSpPr>
          <p:cNvPr id="4" name="Straight Connector 3">
            <a:extLst>
              <a:ext uri="{FF2B5EF4-FFF2-40B4-BE49-F238E27FC236}">
                <a16:creationId xmlns:a16="http://schemas.microsoft.com/office/drawing/2014/main" id="{53D4EFB5-2565-471A-A463-FBEBBBDABB26}"/>
              </a:ext>
            </a:extLst>
          </p:cNvPr>
          <p:cNvCxnSpPr/>
          <p:nvPr/>
        </p:nvCxnSpPr>
        <p:spPr>
          <a:xfrm>
            <a:off x="740229" y="0"/>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457808F-2360-4093-A911-044E684886C7}"/>
              </a:ext>
            </a:extLst>
          </p:cNvPr>
          <p:cNvGrpSpPr/>
          <p:nvPr/>
        </p:nvGrpSpPr>
        <p:grpSpPr>
          <a:xfrm>
            <a:off x="518433" y="2153618"/>
            <a:ext cx="4469600" cy="2321539"/>
            <a:chOff x="518433" y="1930938"/>
            <a:chExt cx="4171462" cy="2040412"/>
          </a:xfrm>
        </p:grpSpPr>
        <p:grpSp>
          <p:nvGrpSpPr>
            <p:cNvPr id="6" name="Group 5">
              <a:extLst>
                <a:ext uri="{FF2B5EF4-FFF2-40B4-BE49-F238E27FC236}">
                  <a16:creationId xmlns:a16="http://schemas.microsoft.com/office/drawing/2014/main" id="{9EE1E7E0-2698-4397-87D7-F25E8D81A3B9}"/>
                </a:ext>
              </a:extLst>
            </p:cNvPr>
            <p:cNvGrpSpPr/>
            <p:nvPr/>
          </p:nvGrpSpPr>
          <p:grpSpPr>
            <a:xfrm>
              <a:off x="518433" y="1930938"/>
              <a:ext cx="4129714" cy="232296"/>
              <a:chOff x="518433" y="2090015"/>
              <a:chExt cx="4129714" cy="232296"/>
            </a:xfrm>
          </p:grpSpPr>
          <p:sp>
            <p:nvSpPr>
              <p:cNvPr id="16" name="Rectangle: Rounded Corners 15">
                <a:extLst>
                  <a:ext uri="{FF2B5EF4-FFF2-40B4-BE49-F238E27FC236}">
                    <a16:creationId xmlns:a16="http://schemas.microsoft.com/office/drawing/2014/main" id="{C63FF4AC-9A76-4D86-B433-35CCE0144421}"/>
                  </a:ext>
                </a:extLst>
              </p:cNvPr>
              <p:cNvSpPr/>
              <p:nvPr/>
            </p:nvSpPr>
            <p:spPr>
              <a:xfrm>
                <a:off x="518433" y="2090015"/>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3900B1-2EF7-49A0-B757-8B143E61868E}"/>
                  </a:ext>
                </a:extLst>
              </p:cNvPr>
              <p:cNvSpPr/>
              <p:nvPr/>
            </p:nvSpPr>
            <p:spPr>
              <a:xfrm>
                <a:off x="1111952" y="2090696"/>
                <a:ext cx="3536195" cy="216405"/>
              </a:xfrm>
              <a:prstGeom prst="rect">
                <a:avLst/>
              </a:prstGeom>
            </p:spPr>
            <p:txBody>
              <a:bodyPr wrap="square" lIns="0" tIns="0" rIns="0" bIns="0">
                <a:spAutoFit/>
              </a:bodyPr>
              <a:lstStyle/>
              <a:p>
                <a:r>
                  <a:rPr lang="en-US" sz="1600" i="1" dirty="0">
                    <a:solidFill>
                      <a:srgbClr val="6671E4"/>
                    </a:solidFill>
                    <a:latin typeface="PaybAck" panose="02000500000000000000" pitchFamily="2" charset="0"/>
                    <a:cs typeface="Segoe UI" panose="020B0502040204020203" pitchFamily="34" charset="0"/>
                  </a:rPr>
                  <a:t>Problem statement</a:t>
                </a:r>
              </a:p>
            </p:txBody>
          </p:sp>
        </p:grpSp>
        <p:grpSp>
          <p:nvGrpSpPr>
            <p:cNvPr id="7" name="Group 6">
              <a:extLst>
                <a:ext uri="{FF2B5EF4-FFF2-40B4-BE49-F238E27FC236}">
                  <a16:creationId xmlns:a16="http://schemas.microsoft.com/office/drawing/2014/main" id="{071D9857-9467-4A29-A09E-D67E6B85D79C}"/>
                </a:ext>
              </a:extLst>
            </p:cNvPr>
            <p:cNvGrpSpPr/>
            <p:nvPr/>
          </p:nvGrpSpPr>
          <p:grpSpPr>
            <a:xfrm>
              <a:off x="518433" y="2504149"/>
              <a:ext cx="4157199" cy="432810"/>
              <a:chOff x="518433" y="2446287"/>
              <a:chExt cx="4157199" cy="432810"/>
            </a:xfrm>
          </p:grpSpPr>
          <p:sp>
            <p:nvSpPr>
              <p:cNvPr id="14" name="Rectangle: Rounded Corners 13">
                <a:extLst>
                  <a:ext uri="{FF2B5EF4-FFF2-40B4-BE49-F238E27FC236}">
                    <a16:creationId xmlns:a16="http://schemas.microsoft.com/office/drawing/2014/main" id="{EF44DBA4-9EB8-4711-B365-BEA16EC1221A}"/>
                  </a:ext>
                </a:extLst>
              </p:cNvPr>
              <p:cNvSpPr/>
              <p:nvPr/>
            </p:nvSpPr>
            <p:spPr>
              <a:xfrm>
                <a:off x="518433" y="2480316"/>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EE3541-DC0B-4923-AF3B-81C1D8BD75DB}"/>
                  </a:ext>
                </a:extLst>
              </p:cNvPr>
              <p:cNvSpPr/>
              <p:nvPr/>
            </p:nvSpPr>
            <p:spPr>
              <a:xfrm>
                <a:off x="1139437" y="2446287"/>
                <a:ext cx="3536195" cy="432810"/>
              </a:xfrm>
              <a:prstGeom prst="rect">
                <a:avLst/>
              </a:prstGeom>
            </p:spPr>
            <p:txBody>
              <a:bodyPr wrap="square" lIns="0" tIns="0" rIns="0" bIns="0">
                <a:spAutoFit/>
              </a:bodyPr>
              <a:lstStyle/>
              <a:p>
                <a:r>
                  <a:rPr lang="en-US" sz="1600" i="1" dirty="0">
                    <a:solidFill>
                      <a:srgbClr val="6671E4"/>
                    </a:solidFill>
                    <a:latin typeface="PaybAck" panose="02000500000000000000" pitchFamily="2" charset="0"/>
                    <a:cs typeface="Segoe UI" panose="020B0502040204020203" pitchFamily="34" charset="0"/>
                  </a:rPr>
                  <a:t>Proposed solution &amp; how we deliver it</a:t>
                </a:r>
              </a:p>
            </p:txBody>
          </p:sp>
        </p:grpSp>
        <p:grpSp>
          <p:nvGrpSpPr>
            <p:cNvPr id="8" name="Group 7">
              <a:extLst>
                <a:ext uri="{FF2B5EF4-FFF2-40B4-BE49-F238E27FC236}">
                  <a16:creationId xmlns:a16="http://schemas.microsoft.com/office/drawing/2014/main" id="{6BBF14D2-23B6-4D1D-8F44-08B74436626C}"/>
                </a:ext>
              </a:extLst>
            </p:cNvPr>
            <p:cNvGrpSpPr/>
            <p:nvPr/>
          </p:nvGrpSpPr>
          <p:grpSpPr>
            <a:xfrm>
              <a:off x="518433" y="3169090"/>
              <a:ext cx="4157199" cy="245070"/>
              <a:chOff x="518433" y="2908214"/>
              <a:chExt cx="4157199" cy="245070"/>
            </a:xfrm>
          </p:grpSpPr>
          <p:sp>
            <p:nvSpPr>
              <p:cNvPr id="12" name="Rectangle: Rounded Corners 11">
                <a:extLst>
                  <a:ext uri="{FF2B5EF4-FFF2-40B4-BE49-F238E27FC236}">
                    <a16:creationId xmlns:a16="http://schemas.microsoft.com/office/drawing/2014/main" id="{81FCF3B1-1BC0-4EF1-A61C-A2C834F83F92}"/>
                  </a:ext>
                </a:extLst>
              </p:cNvPr>
              <p:cNvSpPr/>
              <p:nvPr/>
            </p:nvSpPr>
            <p:spPr>
              <a:xfrm>
                <a:off x="518433" y="2908214"/>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9571E9-6360-453C-AFD9-3273C3F74C7A}"/>
                  </a:ext>
                </a:extLst>
              </p:cNvPr>
              <p:cNvSpPr/>
              <p:nvPr/>
            </p:nvSpPr>
            <p:spPr>
              <a:xfrm>
                <a:off x="1139437" y="2936879"/>
                <a:ext cx="3536195" cy="216405"/>
              </a:xfrm>
              <a:prstGeom prst="rect">
                <a:avLst/>
              </a:prstGeom>
            </p:spPr>
            <p:txBody>
              <a:bodyPr wrap="square" lIns="0" tIns="0" rIns="0" bIns="0">
                <a:spAutoFit/>
              </a:bodyPr>
              <a:lstStyle/>
              <a:p>
                <a:r>
                  <a:rPr lang="en-US" sz="1600" i="1" dirty="0">
                    <a:solidFill>
                      <a:srgbClr val="6671E4"/>
                    </a:solidFill>
                    <a:latin typeface="PaybAck" panose="02000500000000000000" pitchFamily="2" charset="0"/>
                    <a:cs typeface="Segoe UI" panose="020B0502040204020203" pitchFamily="34" charset="0"/>
                  </a:rPr>
                  <a:t>How it works</a:t>
                </a:r>
              </a:p>
            </p:txBody>
          </p:sp>
        </p:grpSp>
        <p:grpSp>
          <p:nvGrpSpPr>
            <p:cNvPr id="9" name="Group 8">
              <a:extLst>
                <a:ext uri="{FF2B5EF4-FFF2-40B4-BE49-F238E27FC236}">
                  <a16:creationId xmlns:a16="http://schemas.microsoft.com/office/drawing/2014/main" id="{2B619B6F-A53F-4AC5-A9F0-541C052A472E}"/>
                </a:ext>
              </a:extLst>
            </p:cNvPr>
            <p:cNvGrpSpPr/>
            <p:nvPr/>
          </p:nvGrpSpPr>
          <p:grpSpPr>
            <a:xfrm>
              <a:off x="518433" y="3739054"/>
              <a:ext cx="4171462" cy="232296"/>
              <a:chOff x="518433" y="3275165"/>
              <a:chExt cx="4171462" cy="232296"/>
            </a:xfrm>
          </p:grpSpPr>
          <p:sp>
            <p:nvSpPr>
              <p:cNvPr id="10" name="Rectangle: Rounded Corners 9">
                <a:extLst>
                  <a:ext uri="{FF2B5EF4-FFF2-40B4-BE49-F238E27FC236}">
                    <a16:creationId xmlns:a16="http://schemas.microsoft.com/office/drawing/2014/main" id="{45702FC7-70E3-43D5-B8C9-FDDB3A60EC6E}"/>
                  </a:ext>
                </a:extLst>
              </p:cNvPr>
              <p:cNvSpPr/>
              <p:nvPr/>
            </p:nvSpPr>
            <p:spPr>
              <a:xfrm>
                <a:off x="518433" y="3275165"/>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CD94C8-BBA9-44C5-826E-3F5D13B58005}"/>
                  </a:ext>
                </a:extLst>
              </p:cNvPr>
              <p:cNvSpPr/>
              <p:nvPr/>
            </p:nvSpPr>
            <p:spPr>
              <a:xfrm>
                <a:off x="1153700" y="3285746"/>
                <a:ext cx="3536195" cy="216405"/>
              </a:xfrm>
              <a:prstGeom prst="rect">
                <a:avLst/>
              </a:prstGeom>
            </p:spPr>
            <p:txBody>
              <a:bodyPr wrap="square" lIns="0" tIns="0" rIns="0" bIns="0">
                <a:spAutoFit/>
              </a:bodyPr>
              <a:lstStyle/>
              <a:p>
                <a:r>
                  <a:rPr lang="en-US" sz="1600" i="1" dirty="0">
                    <a:solidFill>
                      <a:srgbClr val="6671E4"/>
                    </a:solidFill>
                    <a:latin typeface="PaybAck" panose="02000500000000000000" pitchFamily="2" charset="0"/>
                    <a:cs typeface="Segoe UI" panose="020B0502040204020203" pitchFamily="34" charset="0"/>
                  </a:rPr>
                  <a:t>Expected impact</a:t>
                </a:r>
              </a:p>
            </p:txBody>
          </p:sp>
        </p:grpSp>
      </p:grpSp>
      <p:sp>
        <p:nvSpPr>
          <p:cNvPr id="18" name="Oval 17">
            <a:extLst>
              <a:ext uri="{FF2B5EF4-FFF2-40B4-BE49-F238E27FC236}">
                <a16:creationId xmlns:a16="http://schemas.microsoft.com/office/drawing/2014/main" id="{DA2D5F3F-F544-4AA7-B4CC-A436C8CC1DBD}"/>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210111-44F8-4C6E-82C5-3924D762FB71}"/>
              </a:ext>
            </a:extLst>
          </p:cNvPr>
          <p:cNvSpPr/>
          <p:nvPr/>
        </p:nvSpPr>
        <p:spPr>
          <a:xfrm>
            <a:off x="714302" y="123384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DADF1EB-9760-42D9-9365-A34C45F46FB5}"/>
              </a:ext>
            </a:extLst>
          </p:cNvPr>
          <p:cNvSpPr/>
          <p:nvPr/>
        </p:nvSpPr>
        <p:spPr>
          <a:xfrm>
            <a:off x="518433" y="4873998"/>
            <a:ext cx="475296" cy="264302"/>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90406C-1F3C-41C7-B1FF-2E7D7FDAE4B9}"/>
              </a:ext>
            </a:extLst>
          </p:cNvPr>
          <p:cNvSpPr/>
          <p:nvPr/>
        </p:nvSpPr>
        <p:spPr>
          <a:xfrm>
            <a:off x="1199103" y="4876609"/>
            <a:ext cx="3788931" cy="246222"/>
          </a:xfrm>
          <a:prstGeom prst="rect">
            <a:avLst/>
          </a:prstGeom>
        </p:spPr>
        <p:txBody>
          <a:bodyPr wrap="square" lIns="0" tIns="0" rIns="0" bIns="0">
            <a:spAutoFit/>
          </a:bodyPr>
          <a:lstStyle/>
          <a:p>
            <a:r>
              <a:rPr lang="en-US" sz="1600" i="1" dirty="0">
                <a:solidFill>
                  <a:srgbClr val="6671E4"/>
                </a:solidFill>
                <a:latin typeface="PaybAck" panose="02000500000000000000" pitchFamily="2" charset="0"/>
                <a:cs typeface="Segoe UI" panose="020B0502040204020203" pitchFamily="34" charset="0"/>
              </a:rPr>
              <a:t>Resources needed</a:t>
            </a:r>
          </a:p>
        </p:txBody>
      </p:sp>
      <p:sp>
        <p:nvSpPr>
          <p:cNvPr id="23" name="Rectangle: Rounded Corners 22">
            <a:extLst>
              <a:ext uri="{FF2B5EF4-FFF2-40B4-BE49-F238E27FC236}">
                <a16:creationId xmlns:a16="http://schemas.microsoft.com/office/drawing/2014/main" id="{30E21A21-C4FC-46A6-AA8E-C38F14B10A25}"/>
              </a:ext>
            </a:extLst>
          </p:cNvPr>
          <p:cNvSpPr/>
          <p:nvPr/>
        </p:nvSpPr>
        <p:spPr>
          <a:xfrm>
            <a:off x="518433" y="5498301"/>
            <a:ext cx="475296" cy="264302"/>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E6E0B65-A19E-4387-93BA-E3134049F99A}"/>
              </a:ext>
            </a:extLst>
          </p:cNvPr>
          <p:cNvSpPr/>
          <p:nvPr/>
        </p:nvSpPr>
        <p:spPr>
          <a:xfrm>
            <a:off x="1199103" y="5510339"/>
            <a:ext cx="3788931" cy="246222"/>
          </a:xfrm>
          <a:prstGeom prst="rect">
            <a:avLst/>
          </a:prstGeom>
        </p:spPr>
        <p:txBody>
          <a:bodyPr wrap="square" lIns="0" tIns="0" rIns="0" bIns="0">
            <a:spAutoFit/>
          </a:bodyPr>
          <a:lstStyle/>
          <a:p>
            <a:r>
              <a:rPr lang="en-US" sz="1600" i="1" dirty="0">
                <a:solidFill>
                  <a:srgbClr val="6671E4"/>
                </a:solidFill>
                <a:latin typeface="PaybAck" panose="02000500000000000000" pitchFamily="2" charset="0"/>
                <a:cs typeface="Segoe UI" panose="020B0502040204020203" pitchFamily="34" charset="0"/>
              </a:rPr>
              <a:t>Project vision</a:t>
            </a:r>
          </a:p>
        </p:txBody>
      </p:sp>
    </p:spTree>
    <p:extLst>
      <p:ext uri="{BB962C8B-B14F-4D97-AF65-F5344CB8AC3E}">
        <p14:creationId xmlns:p14="http://schemas.microsoft.com/office/powerpoint/2010/main" val="122484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F863BD-7C33-4A7C-B9C3-407C4CEC9087}"/>
              </a:ext>
            </a:extLst>
          </p:cNvPr>
          <p:cNvGrpSpPr/>
          <p:nvPr/>
        </p:nvGrpSpPr>
        <p:grpSpPr>
          <a:xfrm>
            <a:off x="0" y="0"/>
            <a:ext cx="4867933" cy="6858000"/>
            <a:chOff x="117404" y="1951388"/>
            <a:chExt cx="3810340" cy="5197917"/>
          </a:xfrm>
        </p:grpSpPr>
        <p:sp>
          <p:nvSpPr>
            <p:cNvPr id="3" name="Oval 2">
              <a:extLst>
                <a:ext uri="{FF2B5EF4-FFF2-40B4-BE49-F238E27FC236}">
                  <a16:creationId xmlns:a16="http://schemas.microsoft.com/office/drawing/2014/main" id="{C2589FDE-DAC7-40B7-9C05-7B775D7CDC1E}"/>
                </a:ext>
              </a:extLst>
            </p:cNvPr>
            <p:cNvSpPr/>
            <p:nvPr/>
          </p:nvSpPr>
          <p:spPr>
            <a:xfrm>
              <a:off x="218769" y="2438400"/>
              <a:ext cx="3131996" cy="3131996"/>
            </a:xfrm>
            <a:prstGeom prst="ellipse">
              <a:avLst/>
            </a:prstGeom>
            <a:gradFill>
              <a:gsLst>
                <a:gs pos="0">
                  <a:srgbClr val="790C5A"/>
                </a:gs>
                <a:gs pos="710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2B865D4F-4110-459A-A0E9-78F7B0EE07DE}"/>
                </a:ext>
              </a:extLst>
            </p:cNvPr>
            <p:cNvGrpSpPr/>
            <p:nvPr/>
          </p:nvGrpSpPr>
          <p:grpSpPr>
            <a:xfrm>
              <a:off x="524849" y="2442817"/>
              <a:ext cx="2749416" cy="4706488"/>
              <a:chOff x="209099" y="1340526"/>
              <a:chExt cx="3468002" cy="5936574"/>
            </a:xfrm>
          </p:grpSpPr>
          <p:sp>
            <p:nvSpPr>
              <p:cNvPr id="10" name="Freeform 5">
                <a:extLst>
                  <a:ext uri="{FF2B5EF4-FFF2-40B4-BE49-F238E27FC236}">
                    <a16:creationId xmlns:a16="http://schemas.microsoft.com/office/drawing/2014/main" id="{0C471362-E158-4994-8798-7310AA5B3C99}"/>
                  </a:ext>
                </a:extLst>
              </p:cNvPr>
              <p:cNvSpPr>
                <a:spLocks/>
              </p:cNvSpPr>
              <p:nvPr/>
            </p:nvSpPr>
            <p:spPr bwMode="auto">
              <a:xfrm>
                <a:off x="2096528" y="3310241"/>
                <a:ext cx="1340572" cy="1498286"/>
              </a:xfrm>
              <a:custGeom>
                <a:avLst/>
                <a:gdLst>
                  <a:gd name="T0" fmla="*/ 210 w 502"/>
                  <a:gd name="T1" fmla="*/ 73 h 562"/>
                  <a:gd name="T2" fmla="*/ 463 w 502"/>
                  <a:gd name="T3" fmla="*/ 365 h 562"/>
                  <a:gd name="T4" fmla="*/ 463 w 502"/>
                  <a:gd name="T5" fmla="*/ 549 h 562"/>
                  <a:gd name="T6" fmla="*/ 81 w 502"/>
                  <a:gd name="T7" fmla="*/ 311 h 562"/>
                  <a:gd name="T8" fmla="*/ 48 w 502"/>
                  <a:gd name="T9" fmla="*/ 5 h 562"/>
                  <a:gd name="T10" fmla="*/ 210 w 502"/>
                  <a:gd name="T11" fmla="*/ 73 h 562"/>
                </a:gdLst>
                <a:ahLst/>
                <a:cxnLst>
                  <a:cxn ang="0">
                    <a:pos x="T0" y="T1"/>
                  </a:cxn>
                  <a:cxn ang="0">
                    <a:pos x="T2" y="T3"/>
                  </a:cxn>
                  <a:cxn ang="0">
                    <a:pos x="T4" y="T5"/>
                  </a:cxn>
                  <a:cxn ang="0">
                    <a:pos x="T6" y="T7"/>
                  </a:cxn>
                  <a:cxn ang="0">
                    <a:pos x="T8" y="T9"/>
                  </a:cxn>
                  <a:cxn ang="0">
                    <a:pos x="T10" y="T11"/>
                  </a:cxn>
                </a:cxnLst>
                <a:rect l="0" t="0" r="r" b="b"/>
                <a:pathLst>
                  <a:path w="502" h="562">
                    <a:moveTo>
                      <a:pt x="210" y="73"/>
                    </a:moveTo>
                    <a:cubicBezTo>
                      <a:pt x="210" y="73"/>
                      <a:pt x="450" y="325"/>
                      <a:pt x="463" y="365"/>
                    </a:cubicBezTo>
                    <a:cubicBezTo>
                      <a:pt x="475" y="405"/>
                      <a:pt x="502" y="535"/>
                      <a:pt x="463" y="549"/>
                    </a:cubicBezTo>
                    <a:cubicBezTo>
                      <a:pt x="423" y="562"/>
                      <a:pt x="161" y="540"/>
                      <a:pt x="81" y="311"/>
                    </a:cubicBezTo>
                    <a:cubicBezTo>
                      <a:pt x="0" y="81"/>
                      <a:pt x="30" y="9"/>
                      <a:pt x="48" y="5"/>
                    </a:cubicBezTo>
                    <a:cubicBezTo>
                      <a:pt x="66" y="0"/>
                      <a:pt x="157" y="17"/>
                      <a:pt x="210" y="73"/>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484AB628-6ABA-47F9-ABE5-11A9E41F0003}"/>
                  </a:ext>
                </a:extLst>
              </p:cNvPr>
              <p:cNvSpPr>
                <a:spLocks/>
              </p:cNvSpPr>
              <p:nvPr/>
            </p:nvSpPr>
            <p:spPr bwMode="auto">
              <a:xfrm>
                <a:off x="1614814" y="1340526"/>
                <a:ext cx="1248001" cy="2249144"/>
              </a:xfrm>
              <a:custGeom>
                <a:avLst/>
                <a:gdLst>
                  <a:gd name="T0" fmla="*/ 413 w 467"/>
                  <a:gd name="T1" fmla="*/ 409 h 844"/>
                  <a:gd name="T2" fmla="*/ 420 w 467"/>
                  <a:gd name="T3" fmla="*/ 446 h 844"/>
                  <a:gd name="T4" fmla="*/ 410 w 467"/>
                  <a:gd name="T5" fmla="*/ 586 h 844"/>
                  <a:gd name="T6" fmla="*/ 431 w 467"/>
                  <a:gd name="T7" fmla="*/ 664 h 844"/>
                  <a:gd name="T8" fmla="*/ 371 w 467"/>
                  <a:gd name="T9" fmla="*/ 820 h 844"/>
                  <a:gd name="T10" fmla="*/ 99 w 467"/>
                  <a:gd name="T11" fmla="*/ 595 h 844"/>
                  <a:gd name="T12" fmla="*/ 87 w 467"/>
                  <a:gd name="T13" fmla="*/ 476 h 844"/>
                  <a:gd name="T14" fmla="*/ 87 w 467"/>
                  <a:gd name="T15" fmla="*/ 475 h 844"/>
                  <a:gd name="T16" fmla="*/ 93 w 467"/>
                  <a:gd name="T17" fmla="*/ 438 h 844"/>
                  <a:gd name="T18" fmla="*/ 0 w 467"/>
                  <a:gd name="T19" fmla="*/ 380 h 844"/>
                  <a:gd name="T20" fmla="*/ 39 w 467"/>
                  <a:gd name="T21" fmla="*/ 228 h 844"/>
                  <a:gd name="T22" fmla="*/ 62 w 467"/>
                  <a:gd name="T23" fmla="*/ 98 h 844"/>
                  <a:gd name="T24" fmla="*/ 31 w 467"/>
                  <a:gd name="T25" fmla="*/ 98 h 844"/>
                  <a:gd name="T26" fmla="*/ 146 w 467"/>
                  <a:gd name="T27" fmla="*/ 4 h 844"/>
                  <a:gd name="T28" fmla="*/ 205 w 467"/>
                  <a:gd name="T29" fmla="*/ 14 h 844"/>
                  <a:gd name="T30" fmla="*/ 297 w 467"/>
                  <a:gd name="T31" fmla="*/ 15 h 844"/>
                  <a:gd name="T32" fmla="*/ 413 w 467"/>
                  <a:gd name="T33" fmla="*/ 49 h 844"/>
                  <a:gd name="T34" fmla="*/ 422 w 467"/>
                  <a:gd name="T35" fmla="*/ 72 h 844"/>
                  <a:gd name="T36" fmla="*/ 424 w 467"/>
                  <a:gd name="T37" fmla="*/ 86 h 844"/>
                  <a:gd name="T38" fmla="*/ 410 w 467"/>
                  <a:gd name="T39" fmla="*/ 124 h 844"/>
                  <a:gd name="T40" fmla="*/ 432 w 467"/>
                  <a:gd name="T41" fmla="*/ 249 h 844"/>
                  <a:gd name="T42" fmla="*/ 446 w 467"/>
                  <a:gd name="T43" fmla="*/ 374 h 844"/>
                  <a:gd name="T44" fmla="*/ 446 w 467"/>
                  <a:gd name="T45" fmla="*/ 409 h 844"/>
                  <a:gd name="T46" fmla="*/ 413 w 467"/>
                  <a:gd name="T47" fmla="*/ 40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844">
                    <a:moveTo>
                      <a:pt x="413" y="409"/>
                    </a:moveTo>
                    <a:cubicBezTo>
                      <a:pt x="413" y="409"/>
                      <a:pt x="425" y="426"/>
                      <a:pt x="420" y="446"/>
                    </a:cubicBezTo>
                    <a:cubicBezTo>
                      <a:pt x="415" y="465"/>
                      <a:pt x="385" y="526"/>
                      <a:pt x="410" y="586"/>
                    </a:cubicBezTo>
                    <a:cubicBezTo>
                      <a:pt x="418" y="605"/>
                      <a:pt x="427" y="633"/>
                      <a:pt x="431" y="664"/>
                    </a:cubicBezTo>
                    <a:cubicBezTo>
                      <a:pt x="441" y="728"/>
                      <a:pt x="433" y="803"/>
                      <a:pt x="371" y="820"/>
                    </a:cubicBezTo>
                    <a:cubicBezTo>
                      <a:pt x="280" y="844"/>
                      <a:pt x="123" y="754"/>
                      <a:pt x="99" y="595"/>
                    </a:cubicBezTo>
                    <a:cubicBezTo>
                      <a:pt x="91" y="536"/>
                      <a:pt x="87" y="499"/>
                      <a:pt x="87" y="476"/>
                    </a:cubicBezTo>
                    <a:cubicBezTo>
                      <a:pt x="87" y="475"/>
                      <a:pt x="87" y="475"/>
                      <a:pt x="87" y="475"/>
                    </a:cubicBezTo>
                    <a:cubicBezTo>
                      <a:pt x="86" y="437"/>
                      <a:pt x="93" y="438"/>
                      <a:pt x="93" y="438"/>
                    </a:cubicBezTo>
                    <a:cubicBezTo>
                      <a:pt x="0" y="380"/>
                      <a:pt x="0" y="380"/>
                      <a:pt x="0" y="380"/>
                    </a:cubicBezTo>
                    <a:cubicBezTo>
                      <a:pt x="0" y="380"/>
                      <a:pt x="42" y="270"/>
                      <a:pt x="39" y="228"/>
                    </a:cubicBezTo>
                    <a:cubicBezTo>
                      <a:pt x="36" y="186"/>
                      <a:pt x="19" y="171"/>
                      <a:pt x="62" y="98"/>
                    </a:cubicBezTo>
                    <a:cubicBezTo>
                      <a:pt x="31" y="98"/>
                      <a:pt x="31" y="98"/>
                      <a:pt x="31" y="98"/>
                    </a:cubicBezTo>
                    <a:cubicBezTo>
                      <a:pt x="31" y="98"/>
                      <a:pt x="46" y="13"/>
                      <a:pt x="146" y="4"/>
                    </a:cubicBezTo>
                    <a:cubicBezTo>
                      <a:pt x="146" y="4"/>
                      <a:pt x="177" y="0"/>
                      <a:pt x="205" y="14"/>
                    </a:cubicBezTo>
                    <a:cubicBezTo>
                      <a:pt x="232" y="28"/>
                      <a:pt x="262" y="22"/>
                      <a:pt x="297" y="15"/>
                    </a:cubicBezTo>
                    <a:cubicBezTo>
                      <a:pt x="332" y="8"/>
                      <a:pt x="393" y="16"/>
                      <a:pt x="413" y="49"/>
                    </a:cubicBezTo>
                    <a:cubicBezTo>
                      <a:pt x="417" y="57"/>
                      <a:pt x="421" y="65"/>
                      <a:pt x="422" y="72"/>
                    </a:cubicBezTo>
                    <a:cubicBezTo>
                      <a:pt x="423" y="77"/>
                      <a:pt x="424" y="82"/>
                      <a:pt x="424" y="86"/>
                    </a:cubicBezTo>
                    <a:cubicBezTo>
                      <a:pt x="425" y="104"/>
                      <a:pt x="418" y="118"/>
                      <a:pt x="410" y="124"/>
                    </a:cubicBezTo>
                    <a:cubicBezTo>
                      <a:pt x="410" y="124"/>
                      <a:pt x="444" y="197"/>
                      <a:pt x="432" y="249"/>
                    </a:cubicBezTo>
                    <a:cubicBezTo>
                      <a:pt x="419" y="300"/>
                      <a:pt x="412" y="315"/>
                      <a:pt x="446" y="374"/>
                    </a:cubicBezTo>
                    <a:cubicBezTo>
                      <a:pt x="446" y="374"/>
                      <a:pt x="467" y="389"/>
                      <a:pt x="446" y="409"/>
                    </a:cubicBezTo>
                    <a:cubicBezTo>
                      <a:pt x="446" y="409"/>
                      <a:pt x="436" y="417"/>
                      <a:pt x="413" y="4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91E6C0E-1FEE-4C67-A5FB-198063C0A397}"/>
                  </a:ext>
                </a:extLst>
              </p:cNvPr>
              <p:cNvSpPr>
                <a:spLocks/>
              </p:cNvSpPr>
              <p:nvPr/>
            </p:nvSpPr>
            <p:spPr bwMode="auto">
              <a:xfrm>
                <a:off x="1666242" y="1340526"/>
                <a:ext cx="1081715" cy="608572"/>
              </a:xfrm>
              <a:custGeom>
                <a:avLst/>
                <a:gdLst>
                  <a:gd name="T0" fmla="*/ 405 w 405"/>
                  <a:gd name="T1" fmla="*/ 86 h 228"/>
                  <a:gd name="T2" fmla="*/ 178 w 405"/>
                  <a:gd name="T3" fmla="*/ 98 h 228"/>
                  <a:gd name="T4" fmla="*/ 114 w 405"/>
                  <a:gd name="T5" fmla="*/ 186 h 228"/>
                  <a:gd name="T6" fmla="*/ 20 w 405"/>
                  <a:gd name="T7" fmla="*/ 228 h 228"/>
                  <a:gd name="T8" fmla="*/ 43 w 405"/>
                  <a:gd name="T9" fmla="*/ 98 h 228"/>
                  <a:gd name="T10" fmla="*/ 12 w 405"/>
                  <a:gd name="T11" fmla="*/ 98 h 228"/>
                  <a:gd name="T12" fmla="*/ 127 w 405"/>
                  <a:gd name="T13" fmla="*/ 4 h 228"/>
                  <a:gd name="T14" fmla="*/ 186 w 405"/>
                  <a:gd name="T15" fmla="*/ 14 h 228"/>
                  <a:gd name="T16" fmla="*/ 278 w 405"/>
                  <a:gd name="T17" fmla="*/ 15 h 228"/>
                  <a:gd name="T18" fmla="*/ 394 w 405"/>
                  <a:gd name="T19" fmla="*/ 49 h 228"/>
                  <a:gd name="T20" fmla="*/ 403 w 405"/>
                  <a:gd name="T21" fmla="*/ 72 h 228"/>
                  <a:gd name="T22" fmla="*/ 405 w 405"/>
                  <a:gd name="T23" fmla="*/ 8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228">
                    <a:moveTo>
                      <a:pt x="405" y="86"/>
                    </a:moveTo>
                    <a:cubicBezTo>
                      <a:pt x="358" y="84"/>
                      <a:pt x="287" y="87"/>
                      <a:pt x="178" y="98"/>
                    </a:cubicBezTo>
                    <a:cubicBezTo>
                      <a:pt x="178" y="98"/>
                      <a:pt x="118" y="122"/>
                      <a:pt x="114" y="186"/>
                    </a:cubicBezTo>
                    <a:cubicBezTo>
                      <a:pt x="114" y="186"/>
                      <a:pt x="61" y="157"/>
                      <a:pt x="20" y="228"/>
                    </a:cubicBezTo>
                    <a:cubicBezTo>
                      <a:pt x="17" y="186"/>
                      <a:pt x="0" y="171"/>
                      <a:pt x="43" y="98"/>
                    </a:cubicBezTo>
                    <a:cubicBezTo>
                      <a:pt x="12" y="98"/>
                      <a:pt x="12" y="98"/>
                      <a:pt x="12" y="98"/>
                    </a:cubicBezTo>
                    <a:cubicBezTo>
                      <a:pt x="12" y="98"/>
                      <a:pt x="27" y="13"/>
                      <a:pt x="127" y="4"/>
                    </a:cubicBezTo>
                    <a:cubicBezTo>
                      <a:pt x="127" y="4"/>
                      <a:pt x="158" y="0"/>
                      <a:pt x="186" y="14"/>
                    </a:cubicBezTo>
                    <a:cubicBezTo>
                      <a:pt x="213" y="28"/>
                      <a:pt x="243" y="22"/>
                      <a:pt x="278" y="15"/>
                    </a:cubicBezTo>
                    <a:cubicBezTo>
                      <a:pt x="313" y="8"/>
                      <a:pt x="374" y="16"/>
                      <a:pt x="394" y="49"/>
                    </a:cubicBezTo>
                    <a:cubicBezTo>
                      <a:pt x="398" y="57"/>
                      <a:pt x="402" y="65"/>
                      <a:pt x="403" y="72"/>
                    </a:cubicBezTo>
                    <a:cubicBezTo>
                      <a:pt x="404" y="77"/>
                      <a:pt x="405" y="82"/>
                      <a:pt x="405" y="86"/>
                    </a:cubicBezTo>
                    <a:close/>
                  </a:path>
                </a:pathLst>
              </a:custGeom>
              <a:gradFill>
                <a:gsLst>
                  <a:gs pos="0">
                    <a:srgbClr val="6524DE"/>
                  </a:gs>
                  <a:gs pos="76000">
                    <a:srgbClr val="6524DE">
                      <a:alpha val="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38C04A-F100-46BE-B074-543F57CDE150}"/>
                  </a:ext>
                </a:extLst>
              </p:cNvPr>
              <p:cNvSpPr>
                <a:spLocks/>
              </p:cNvSpPr>
              <p:nvPr/>
            </p:nvSpPr>
            <p:spPr bwMode="auto">
              <a:xfrm>
                <a:off x="2163386" y="1422812"/>
                <a:ext cx="699429" cy="1808573"/>
              </a:xfrm>
              <a:custGeom>
                <a:avLst/>
                <a:gdLst>
                  <a:gd name="T0" fmla="*/ 208 w 262"/>
                  <a:gd name="T1" fmla="*/ 378 h 678"/>
                  <a:gd name="T2" fmla="*/ 215 w 262"/>
                  <a:gd name="T3" fmla="*/ 415 h 678"/>
                  <a:gd name="T4" fmla="*/ 205 w 262"/>
                  <a:gd name="T5" fmla="*/ 555 h 678"/>
                  <a:gd name="T6" fmla="*/ 226 w 262"/>
                  <a:gd name="T7" fmla="*/ 633 h 678"/>
                  <a:gd name="T8" fmla="*/ 92 w 262"/>
                  <a:gd name="T9" fmla="*/ 411 h 678"/>
                  <a:gd name="T10" fmla="*/ 45 w 262"/>
                  <a:gd name="T11" fmla="*/ 280 h 678"/>
                  <a:gd name="T12" fmla="*/ 23 w 262"/>
                  <a:gd name="T13" fmla="*/ 165 h 678"/>
                  <a:gd name="T14" fmla="*/ 56 w 262"/>
                  <a:gd name="T15" fmla="*/ 82 h 678"/>
                  <a:gd name="T16" fmla="*/ 180 w 262"/>
                  <a:gd name="T17" fmla="*/ 33 h 678"/>
                  <a:gd name="T18" fmla="*/ 217 w 262"/>
                  <a:gd name="T19" fmla="*/ 41 h 678"/>
                  <a:gd name="T20" fmla="*/ 205 w 262"/>
                  <a:gd name="T21" fmla="*/ 93 h 678"/>
                  <a:gd name="T22" fmla="*/ 227 w 262"/>
                  <a:gd name="T23" fmla="*/ 218 h 678"/>
                  <a:gd name="T24" fmla="*/ 241 w 262"/>
                  <a:gd name="T25" fmla="*/ 343 h 678"/>
                  <a:gd name="T26" fmla="*/ 241 w 262"/>
                  <a:gd name="T27" fmla="*/ 378 h 678"/>
                  <a:gd name="T28" fmla="*/ 208 w 262"/>
                  <a:gd name="T29" fmla="*/ 37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678">
                    <a:moveTo>
                      <a:pt x="208" y="378"/>
                    </a:moveTo>
                    <a:cubicBezTo>
                      <a:pt x="208" y="378"/>
                      <a:pt x="220" y="395"/>
                      <a:pt x="215" y="415"/>
                    </a:cubicBezTo>
                    <a:cubicBezTo>
                      <a:pt x="210" y="434"/>
                      <a:pt x="180" y="495"/>
                      <a:pt x="205" y="555"/>
                    </a:cubicBezTo>
                    <a:cubicBezTo>
                      <a:pt x="213" y="574"/>
                      <a:pt x="222" y="602"/>
                      <a:pt x="226" y="633"/>
                    </a:cubicBezTo>
                    <a:cubicBezTo>
                      <a:pt x="146" y="678"/>
                      <a:pt x="100" y="440"/>
                      <a:pt x="92" y="411"/>
                    </a:cubicBezTo>
                    <a:cubicBezTo>
                      <a:pt x="85" y="382"/>
                      <a:pt x="35" y="333"/>
                      <a:pt x="45" y="280"/>
                    </a:cubicBezTo>
                    <a:cubicBezTo>
                      <a:pt x="56" y="227"/>
                      <a:pt x="45" y="218"/>
                      <a:pt x="23" y="165"/>
                    </a:cubicBezTo>
                    <a:cubicBezTo>
                      <a:pt x="0" y="113"/>
                      <a:pt x="56" y="82"/>
                      <a:pt x="56" y="82"/>
                    </a:cubicBezTo>
                    <a:cubicBezTo>
                      <a:pt x="107" y="0"/>
                      <a:pt x="158" y="34"/>
                      <a:pt x="180" y="33"/>
                    </a:cubicBezTo>
                    <a:cubicBezTo>
                      <a:pt x="186" y="33"/>
                      <a:pt x="200" y="35"/>
                      <a:pt x="217" y="41"/>
                    </a:cubicBezTo>
                    <a:cubicBezTo>
                      <a:pt x="223" y="65"/>
                      <a:pt x="216" y="85"/>
                      <a:pt x="205" y="93"/>
                    </a:cubicBezTo>
                    <a:cubicBezTo>
                      <a:pt x="205" y="93"/>
                      <a:pt x="239" y="166"/>
                      <a:pt x="227" y="218"/>
                    </a:cubicBezTo>
                    <a:cubicBezTo>
                      <a:pt x="214" y="269"/>
                      <a:pt x="207" y="284"/>
                      <a:pt x="241" y="343"/>
                    </a:cubicBezTo>
                    <a:cubicBezTo>
                      <a:pt x="241" y="343"/>
                      <a:pt x="262" y="358"/>
                      <a:pt x="241" y="378"/>
                    </a:cubicBezTo>
                    <a:cubicBezTo>
                      <a:pt x="241" y="378"/>
                      <a:pt x="231" y="386"/>
                      <a:pt x="208" y="378"/>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9256D712-9F2A-4C36-A6C1-D28243453A0F}"/>
                  </a:ext>
                </a:extLst>
              </p:cNvPr>
              <p:cNvSpPr>
                <a:spLocks/>
              </p:cNvSpPr>
              <p:nvPr/>
            </p:nvSpPr>
            <p:spPr bwMode="auto">
              <a:xfrm>
                <a:off x="209099" y="2329669"/>
                <a:ext cx="2883430" cy="4947431"/>
              </a:xfrm>
              <a:custGeom>
                <a:avLst/>
                <a:gdLst>
                  <a:gd name="T0" fmla="*/ 904 w 1079"/>
                  <a:gd name="T1" fmla="*/ 1856 h 1856"/>
                  <a:gd name="T2" fmla="*/ 136 w 1079"/>
                  <a:gd name="T3" fmla="*/ 1856 h 1856"/>
                  <a:gd name="T4" fmla="*/ 116 w 1079"/>
                  <a:gd name="T5" fmla="*/ 962 h 1856"/>
                  <a:gd name="T6" fmla="*/ 449 w 1079"/>
                  <a:gd name="T7" fmla="*/ 104 h 1856"/>
                  <a:gd name="T8" fmla="*/ 497 w 1079"/>
                  <a:gd name="T9" fmla="*/ 30 h 1856"/>
                  <a:gd name="T10" fmla="*/ 526 w 1079"/>
                  <a:gd name="T11" fmla="*/ 9 h 1856"/>
                  <a:gd name="T12" fmla="*/ 753 w 1079"/>
                  <a:gd name="T13" fmla="*/ 150 h 1856"/>
                  <a:gd name="T14" fmla="*/ 823 w 1079"/>
                  <a:gd name="T15" fmla="*/ 312 h 1856"/>
                  <a:gd name="T16" fmla="*/ 904 w 1079"/>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856">
                    <a:moveTo>
                      <a:pt x="904" y="1856"/>
                    </a:moveTo>
                    <a:cubicBezTo>
                      <a:pt x="136" y="1856"/>
                      <a:pt x="136" y="1856"/>
                      <a:pt x="136" y="1856"/>
                    </a:cubicBezTo>
                    <a:cubicBezTo>
                      <a:pt x="125" y="1546"/>
                      <a:pt x="232" y="1684"/>
                      <a:pt x="116" y="962"/>
                    </a:cubicBezTo>
                    <a:cubicBezTo>
                      <a:pt x="0" y="241"/>
                      <a:pt x="449" y="104"/>
                      <a:pt x="449" y="104"/>
                    </a:cubicBezTo>
                    <a:cubicBezTo>
                      <a:pt x="449" y="104"/>
                      <a:pt x="481" y="60"/>
                      <a:pt x="497" y="30"/>
                    </a:cubicBezTo>
                    <a:cubicBezTo>
                      <a:pt x="512" y="0"/>
                      <a:pt x="526" y="9"/>
                      <a:pt x="526" y="9"/>
                    </a:cubicBezTo>
                    <a:cubicBezTo>
                      <a:pt x="753" y="150"/>
                      <a:pt x="753" y="150"/>
                      <a:pt x="753" y="150"/>
                    </a:cubicBezTo>
                    <a:cubicBezTo>
                      <a:pt x="780" y="202"/>
                      <a:pt x="803" y="257"/>
                      <a:pt x="823" y="312"/>
                    </a:cubicBezTo>
                    <a:cubicBezTo>
                      <a:pt x="1079" y="1007"/>
                      <a:pt x="904" y="1856"/>
                      <a:pt x="904" y="1856"/>
                    </a:cubicBezTo>
                    <a:close/>
                  </a:path>
                </a:pathLst>
              </a:custGeom>
              <a:gradFill>
                <a:gsLst>
                  <a:gs pos="0">
                    <a:srgbClr val="7D4BC9"/>
                  </a:gs>
                  <a:gs pos="78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A74A2D0-8D32-4CB5-8739-8FDA98FA6661}"/>
                  </a:ext>
                </a:extLst>
              </p:cNvPr>
              <p:cNvSpPr>
                <a:spLocks/>
              </p:cNvSpPr>
              <p:nvPr/>
            </p:nvSpPr>
            <p:spPr bwMode="auto">
              <a:xfrm>
                <a:off x="1409100" y="2329669"/>
                <a:ext cx="999430" cy="836572"/>
              </a:xfrm>
              <a:custGeom>
                <a:avLst/>
                <a:gdLst>
                  <a:gd name="T0" fmla="*/ 374 w 374"/>
                  <a:gd name="T1" fmla="*/ 312 h 314"/>
                  <a:gd name="T2" fmla="*/ 0 w 374"/>
                  <a:gd name="T3" fmla="*/ 104 h 314"/>
                  <a:gd name="T4" fmla="*/ 48 w 374"/>
                  <a:gd name="T5" fmla="*/ 30 h 314"/>
                  <a:gd name="T6" fmla="*/ 77 w 374"/>
                  <a:gd name="T7" fmla="*/ 9 h 314"/>
                  <a:gd name="T8" fmla="*/ 304 w 374"/>
                  <a:gd name="T9" fmla="*/ 150 h 314"/>
                  <a:gd name="T10" fmla="*/ 374 w 374"/>
                  <a:gd name="T11" fmla="*/ 312 h 314"/>
                </a:gdLst>
                <a:ahLst/>
                <a:cxnLst>
                  <a:cxn ang="0">
                    <a:pos x="T0" y="T1"/>
                  </a:cxn>
                  <a:cxn ang="0">
                    <a:pos x="T2" y="T3"/>
                  </a:cxn>
                  <a:cxn ang="0">
                    <a:pos x="T4" y="T5"/>
                  </a:cxn>
                  <a:cxn ang="0">
                    <a:pos x="T6" y="T7"/>
                  </a:cxn>
                  <a:cxn ang="0">
                    <a:pos x="T8" y="T9"/>
                  </a:cxn>
                  <a:cxn ang="0">
                    <a:pos x="T10" y="T11"/>
                  </a:cxn>
                </a:cxnLst>
                <a:rect l="0" t="0" r="r" b="b"/>
                <a:pathLst>
                  <a:path w="374" h="314">
                    <a:moveTo>
                      <a:pt x="374" y="312"/>
                    </a:moveTo>
                    <a:cubicBezTo>
                      <a:pt x="222" y="314"/>
                      <a:pt x="0" y="104"/>
                      <a:pt x="0" y="104"/>
                    </a:cubicBezTo>
                    <a:cubicBezTo>
                      <a:pt x="0" y="104"/>
                      <a:pt x="32" y="60"/>
                      <a:pt x="48" y="30"/>
                    </a:cubicBezTo>
                    <a:cubicBezTo>
                      <a:pt x="63" y="0"/>
                      <a:pt x="77" y="9"/>
                      <a:pt x="77" y="9"/>
                    </a:cubicBezTo>
                    <a:cubicBezTo>
                      <a:pt x="304" y="150"/>
                      <a:pt x="304" y="150"/>
                      <a:pt x="304" y="150"/>
                    </a:cubicBezTo>
                    <a:cubicBezTo>
                      <a:pt x="331" y="202"/>
                      <a:pt x="354" y="257"/>
                      <a:pt x="374" y="312"/>
                    </a:cubicBezTo>
                    <a:close/>
                  </a:path>
                </a:pathLst>
              </a:custGeom>
              <a:gradFill>
                <a:gsLst>
                  <a:gs pos="0">
                    <a:srgbClr val="7D4BC9"/>
                  </a:gs>
                  <a:gs pos="100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87FC3FAC-F3A3-49DF-AADA-3122E9AFB7E1}"/>
                  </a:ext>
                </a:extLst>
              </p:cNvPr>
              <p:cNvSpPr>
                <a:spLocks/>
              </p:cNvSpPr>
              <p:nvPr/>
            </p:nvSpPr>
            <p:spPr bwMode="auto">
              <a:xfrm>
                <a:off x="1743385" y="1835954"/>
                <a:ext cx="258858" cy="378858"/>
              </a:xfrm>
              <a:custGeom>
                <a:avLst/>
                <a:gdLst>
                  <a:gd name="T0" fmla="*/ 75 w 97"/>
                  <a:gd name="T1" fmla="*/ 34 h 142"/>
                  <a:gd name="T2" fmla="*/ 11 w 97"/>
                  <a:gd name="T3" fmla="*/ 66 h 142"/>
                  <a:gd name="T4" fmla="*/ 74 w 97"/>
                  <a:gd name="T5" fmla="*/ 132 h 142"/>
                  <a:gd name="T6" fmla="*/ 75 w 97"/>
                  <a:gd name="T7" fmla="*/ 34 h 142"/>
                </a:gdLst>
                <a:ahLst/>
                <a:cxnLst>
                  <a:cxn ang="0">
                    <a:pos x="T0" y="T1"/>
                  </a:cxn>
                  <a:cxn ang="0">
                    <a:pos x="T2" y="T3"/>
                  </a:cxn>
                  <a:cxn ang="0">
                    <a:pos x="T4" y="T5"/>
                  </a:cxn>
                  <a:cxn ang="0">
                    <a:pos x="T6" y="T7"/>
                  </a:cxn>
                </a:cxnLst>
                <a:rect l="0" t="0" r="r" b="b"/>
                <a:pathLst>
                  <a:path w="97" h="142">
                    <a:moveTo>
                      <a:pt x="75" y="34"/>
                    </a:moveTo>
                    <a:cubicBezTo>
                      <a:pt x="75" y="34"/>
                      <a:pt x="22" y="0"/>
                      <a:pt x="11" y="66"/>
                    </a:cubicBezTo>
                    <a:cubicBezTo>
                      <a:pt x="0" y="132"/>
                      <a:pt x="59" y="142"/>
                      <a:pt x="74" y="132"/>
                    </a:cubicBezTo>
                    <a:cubicBezTo>
                      <a:pt x="74" y="132"/>
                      <a:pt x="97" y="82"/>
                      <a:pt x="75" y="34"/>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B451F489-A9B4-4920-A293-F1C3F53CC797}"/>
                  </a:ext>
                </a:extLst>
              </p:cNvPr>
              <p:cNvSpPr>
                <a:spLocks/>
              </p:cNvSpPr>
              <p:nvPr/>
            </p:nvSpPr>
            <p:spPr bwMode="auto">
              <a:xfrm>
                <a:off x="1851962" y="1895956"/>
                <a:ext cx="1001144" cy="1693715"/>
              </a:xfrm>
              <a:custGeom>
                <a:avLst/>
                <a:gdLst>
                  <a:gd name="T0" fmla="*/ 284 w 375"/>
                  <a:gd name="T1" fmla="*/ 612 h 636"/>
                  <a:gd name="T2" fmla="*/ 12 w 375"/>
                  <a:gd name="T3" fmla="*/ 387 h 636"/>
                  <a:gd name="T4" fmla="*/ 0 w 375"/>
                  <a:gd name="T5" fmla="*/ 268 h 636"/>
                  <a:gd name="T6" fmla="*/ 0 w 375"/>
                  <a:gd name="T7" fmla="*/ 267 h 636"/>
                  <a:gd name="T8" fmla="*/ 6 w 375"/>
                  <a:gd name="T9" fmla="*/ 230 h 636"/>
                  <a:gd name="T10" fmla="*/ 36 w 375"/>
                  <a:gd name="T11" fmla="*/ 12 h 636"/>
                  <a:gd name="T12" fmla="*/ 64 w 375"/>
                  <a:gd name="T13" fmla="*/ 62 h 636"/>
                  <a:gd name="T14" fmla="*/ 173 w 375"/>
                  <a:gd name="T15" fmla="*/ 216 h 636"/>
                  <a:gd name="T16" fmla="*/ 226 w 375"/>
                  <a:gd name="T17" fmla="*/ 205 h 636"/>
                  <a:gd name="T18" fmla="*/ 326 w 375"/>
                  <a:gd name="T19" fmla="*/ 201 h 636"/>
                  <a:gd name="T20" fmla="*/ 333 w 375"/>
                  <a:gd name="T21" fmla="*/ 238 h 636"/>
                  <a:gd name="T22" fmla="*/ 323 w 375"/>
                  <a:gd name="T23" fmla="*/ 378 h 636"/>
                  <a:gd name="T24" fmla="*/ 284 w 375"/>
                  <a:gd name="T25" fmla="*/ 61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36">
                    <a:moveTo>
                      <a:pt x="284" y="612"/>
                    </a:moveTo>
                    <a:cubicBezTo>
                      <a:pt x="193" y="636"/>
                      <a:pt x="36" y="546"/>
                      <a:pt x="12" y="387"/>
                    </a:cubicBezTo>
                    <a:cubicBezTo>
                      <a:pt x="4" y="328"/>
                      <a:pt x="0" y="291"/>
                      <a:pt x="0" y="268"/>
                    </a:cubicBezTo>
                    <a:cubicBezTo>
                      <a:pt x="0" y="267"/>
                      <a:pt x="0" y="267"/>
                      <a:pt x="0" y="267"/>
                    </a:cubicBezTo>
                    <a:cubicBezTo>
                      <a:pt x="2" y="249"/>
                      <a:pt x="4" y="235"/>
                      <a:pt x="6" y="230"/>
                    </a:cubicBezTo>
                    <a:cubicBezTo>
                      <a:pt x="6" y="230"/>
                      <a:pt x="55" y="77"/>
                      <a:pt x="36" y="12"/>
                    </a:cubicBezTo>
                    <a:cubicBezTo>
                      <a:pt x="36" y="12"/>
                      <a:pt x="53" y="0"/>
                      <a:pt x="64" y="62"/>
                    </a:cubicBezTo>
                    <a:cubicBezTo>
                      <a:pt x="74" y="123"/>
                      <a:pt x="134" y="202"/>
                      <a:pt x="173" y="216"/>
                    </a:cubicBezTo>
                    <a:cubicBezTo>
                      <a:pt x="212" y="229"/>
                      <a:pt x="214" y="208"/>
                      <a:pt x="226" y="205"/>
                    </a:cubicBezTo>
                    <a:cubicBezTo>
                      <a:pt x="238" y="204"/>
                      <a:pt x="263" y="178"/>
                      <a:pt x="326" y="201"/>
                    </a:cubicBezTo>
                    <a:cubicBezTo>
                      <a:pt x="326" y="201"/>
                      <a:pt x="338" y="218"/>
                      <a:pt x="333" y="238"/>
                    </a:cubicBezTo>
                    <a:cubicBezTo>
                      <a:pt x="328" y="257"/>
                      <a:pt x="297" y="318"/>
                      <a:pt x="323" y="378"/>
                    </a:cubicBezTo>
                    <a:cubicBezTo>
                      <a:pt x="349" y="437"/>
                      <a:pt x="375" y="587"/>
                      <a:pt x="284" y="612"/>
                    </a:cubicBezTo>
                    <a:close/>
                  </a:path>
                </a:pathLst>
              </a:custGeom>
              <a:gradFill>
                <a:gsLst>
                  <a:gs pos="0">
                    <a:srgbClr val="BB7FFB"/>
                  </a:gs>
                  <a:gs pos="100000">
                    <a:srgbClr val="FB95E9"/>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3A41D3A4-2E3D-43DC-82A6-12103AE93A31}"/>
                  </a:ext>
                </a:extLst>
              </p:cNvPr>
              <p:cNvSpPr>
                <a:spLocks/>
              </p:cNvSpPr>
              <p:nvPr/>
            </p:nvSpPr>
            <p:spPr bwMode="auto">
              <a:xfrm>
                <a:off x="1697100" y="1340526"/>
                <a:ext cx="1071430" cy="330858"/>
              </a:xfrm>
              <a:custGeom>
                <a:avLst/>
                <a:gdLst>
                  <a:gd name="T0" fmla="*/ 379 w 401"/>
                  <a:gd name="T1" fmla="*/ 124 h 124"/>
                  <a:gd name="T2" fmla="*/ 258 w 401"/>
                  <a:gd name="T3" fmla="*/ 113 h 124"/>
                  <a:gd name="T4" fmla="*/ 166 w 401"/>
                  <a:gd name="T5" fmla="*/ 98 h 124"/>
                  <a:gd name="T6" fmla="*/ 0 w 401"/>
                  <a:gd name="T7" fmla="*/ 98 h 124"/>
                  <a:gd name="T8" fmla="*/ 115 w 401"/>
                  <a:gd name="T9" fmla="*/ 4 h 124"/>
                  <a:gd name="T10" fmla="*/ 174 w 401"/>
                  <a:gd name="T11" fmla="*/ 14 h 124"/>
                  <a:gd name="T12" fmla="*/ 266 w 401"/>
                  <a:gd name="T13" fmla="*/ 15 h 124"/>
                  <a:gd name="T14" fmla="*/ 382 w 401"/>
                  <a:gd name="T15" fmla="*/ 49 h 124"/>
                  <a:gd name="T16" fmla="*/ 379 w 401"/>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24">
                    <a:moveTo>
                      <a:pt x="379" y="124"/>
                    </a:moveTo>
                    <a:cubicBezTo>
                      <a:pt x="354" y="103"/>
                      <a:pt x="299" y="110"/>
                      <a:pt x="258" y="113"/>
                    </a:cubicBezTo>
                    <a:cubicBezTo>
                      <a:pt x="217" y="117"/>
                      <a:pt x="166" y="98"/>
                      <a:pt x="166" y="98"/>
                    </a:cubicBezTo>
                    <a:cubicBezTo>
                      <a:pt x="0" y="98"/>
                      <a:pt x="0" y="98"/>
                      <a:pt x="0" y="98"/>
                    </a:cubicBezTo>
                    <a:cubicBezTo>
                      <a:pt x="0" y="98"/>
                      <a:pt x="15" y="13"/>
                      <a:pt x="115" y="4"/>
                    </a:cubicBezTo>
                    <a:cubicBezTo>
                      <a:pt x="115" y="4"/>
                      <a:pt x="146" y="0"/>
                      <a:pt x="174" y="14"/>
                    </a:cubicBezTo>
                    <a:cubicBezTo>
                      <a:pt x="201" y="28"/>
                      <a:pt x="231" y="22"/>
                      <a:pt x="266" y="15"/>
                    </a:cubicBezTo>
                    <a:cubicBezTo>
                      <a:pt x="301" y="8"/>
                      <a:pt x="362" y="16"/>
                      <a:pt x="382" y="49"/>
                    </a:cubicBezTo>
                    <a:cubicBezTo>
                      <a:pt x="401" y="81"/>
                      <a:pt x="393" y="114"/>
                      <a:pt x="379" y="124"/>
                    </a:cubicBezTo>
                    <a:close/>
                  </a:path>
                </a:pathLst>
              </a:custGeom>
              <a:gradFill>
                <a:gsLst>
                  <a:gs pos="28000">
                    <a:srgbClr val="6313DC"/>
                  </a:gs>
                  <a:gs pos="100000">
                    <a:srgbClr val="1E3ADA"/>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A7ADEA9-F40F-441B-8E2C-2227A58BB1D0}"/>
                  </a:ext>
                </a:extLst>
              </p:cNvPr>
              <p:cNvSpPr>
                <a:spLocks/>
              </p:cNvSpPr>
              <p:nvPr/>
            </p:nvSpPr>
            <p:spPr bwMode="auto">
              <a:xfrm>
                <a:off x="1350814" y="4258241"/>
                <a:ext cx="761143" cy="908572"/>
              </a:xfrm>
              <a:custGeom>
                <a:avLst/>
                <a:gdLst>
                  <a:gd name="T0" fmla="*/ 265 w 285"/>
                  <a:gd name="T1" fmla="*/ 0 h 341"/>
                  <a:gd name="T2" fmla="*/ 68 w 285"/>
                  <a:gd name="T3" fmla="*/ 96 h 341"/>
                  <a:gd name="T4" fmla="*/ 0 w 285"/>
                  <a:gd name="T5" fmla="*/ 232 h 341"/>
                  <a:gd name="T6" fmla="*/ 3 w 285"/>
                  <a:gd name="T7" fmla="*/ 341 h 341"/>
                  <a:gd name="T8" fmla="*/ 41 w 285"/>
                  <a:gd name="T9" fmla="*/ 303 h 341"/>
                  <a:gd name="T10" fmla="*/ 41 w 285"/>
                  <a:gd name="T11" fmla="*/ 224 h 341"/>
                  <a:gd name="T12" fmla="*/ 93 w 285"/>
                  <a:gd name="T13" fmla="*/ 156 h 341"/>
                  <a:gd name="T14" fmla="*/ 62 w 285"/>
                  <a:gd name="T15" fmla="*/ 256 h 341"/>
                  <a:gd name="T16" fmla="*/ 106 w 285"/>
                  <a:gd name="T17" fmla="*/ 323 h 341"/>
                  <a:gd name="T18" fmla="*/ 117 w 285"/>
                  <a:gd name="T19" fmla="*/ 275 h 341"/>
                  <a:gd name="T20" fmla="*/ 101 w 285"/>
                  <a:gd name="T21" fmla="*/ 237 h 341"/>
                  <a:gd name="T22" fmla="*/ 136 w 285"/>
                  <a:gd name="T23" fmla="*/ 172 h 341"/>
                  <a:gd name="T24" fmla="*/ 133 w 285"/>
                  <a:gd name="T25" fmla="*/ 239 h 341"/>
                  <a:gd name="T26" fmla="*/ 168 w 285"/>
                  <a:gd name="T27" fmla="*/ 301 h 341"/>
                  <a:gd name="T28" fmla="*/ 185 w 285"/>
                  <a:gd name="T29" fmla="*/ 257 h 341"/>
                  <a:gd name="T30" fmla="*/ 180 w 285"/>
                  <a:gd name="T31" fmla="*/ 196 h 341"/>
                  <a:gd name="T32" fmla="*/ 285 w 285"/>
                  <a:gd name="T33" fmla="*/ 100 h 341"/>
                  <a:gd name="T34" fmla="*/ 265 w 285"/>
                  <a:gd name="T3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41">
                    <a:moveTo>
                      <a:pt x="265" y="0"/>
                    </a:moveTo>
                    <a:cubicBezTo>
                      <a:pt x="265" y="0"/>
                      <a:pt x="85" y="79"/>
                      <a:pt x="68" y="96"/>
                    </a:cubicBezTo>
                    <a:cubicBezTo>
                      <a:pt x="51" y="113"/>
                      <a:pt x="0" y="232"/>
                      <a:pt x="0" y="232"/>
                    </a:cubicBezTo>
                    <a:cubicBezTo>
                      <a:pt x="3" y="341"/>
                      <a:pt x="3" y="341"/>
                      <a:pt x="3" y="341"/>
                    </a:cubicBezTo>
                    <a:cubicBezTo>
                      <a:pt x="3" y="341"/>
                      <a:pt x="42" y="329"/>
                      <a:pt x="41" y="303"/>
                    </a:cubicBezTo>
                    <a:cubicBezTo>
                      <a:pt x="39" y="278"/>
                      <a:pt x="35" y="230"/>
                      <a:pt x="41" y="224"/>
                    </a:cubicBezTo>
                    <a:cubicBezTo>
                      <a:pt x="46" y="218"/>
                      <a:pt x="93" y="156"/>
                      <a:pt x="93" y="156"/>
                    </a:cubicBezTo>
                    <a:cubicBezTo>
                      <a:pt x="93" y="156"/>
                      <a:pt x="59" y="250"/>
                      <a:pt x="62" y="256"/>
                    </a:cubicBezTo>
                    <a:cubicBezTo>
                      <a:pt x="64" y="262"/>
                      <a:pt x="106" y="323"/>
                      <a:pt x="106" y="323"/>
                    </a:cubicBezTo>
                    <a:cubicBezTo>
                      <a:pt x="106" y="323"/>
                      <a:pt x="128" y="296"/>
                      <a:pt x="117" y="275"/>
                    </a:cubicBezTo>
                    <a:cubicBezTo>
                      <a:pt x="106" y="255"/>
                      <a:pt x="101" y="237"/>
                      <a:pt x="101" y="237"/>
                    </a:cubicBezTo>
                    <a:cubicBezTo>
                      <a:pt x="136" y="172"/>
                      <a:pt x="136" y="172"/>
                      <a:pt x="136" y="172"/>
                    </a:cubicBezTo>
                    <a:cubicBezTo>
                      <a:pt x="133" y="239"/>
                      <a:pt x="133" y="239"/>
                      <a:pt x="133" y="239"/>
                    </a:cubicBezTo>
                    <a:cubicBezTo>
                      <a:pt x="168" y="301"/>
                      <a:pt x="168" y="301"/>
                      <a:pt x="168" y="301"/>
                    </a:cubicBezTo>
                    <a:cubicBezTo>
                      <a:pt x="168" y="301"/>
                      <a:pt x="197" y="274"/>
                      <a:pt x="185" y="257"/>
                    </a:cubicBezTo>
                    <a:cubicBezTo>
                      <a:pt x="172" y="240"/>
                      <a:pt x="180" y="196"/>
                      <a:pt x="180" y="196"/>
                    </a:cubicBezTo>
                    <a:cubicBezTo>
                      <a:pt x="285" y="100"/>
                      <a:pt x="285" y="100"/>
                      <a:pt x="285" y="100"/>
                    </a:cubicBezTo>
                    <a:lnTo>
                      <a:pt x="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277673CA-5F3A-4564-853B-8ECF798E0B35}"/>
                  </a:ext>
                </a:extLst>
              </p:cNvPr>
              <p:cNvSpPr>
                <a:spLocks/>
              </p:cNvSpPr>
              <p:nvPr/>
            </p:nvSpPr>
            <p:spPr bwMode="auto">
              <a:xfrm>
                <a:off x="2489100" y="3680527"/>
                <a:ext cx="387429" cy="685715"/>
              </a:xfrm>
              <a:custGeom>
                <a:avLst/>
                <a:gdLst>
                  <a:gd name="T0" fmla="*/ 21 w 145"/>
                  <a:gd name="T1" fmla="*/ 257 h 257"/>
                  <a:gd name="T2" fmla="*/ 3 w 145"/>
                  <a:gd name="T3" fmla="*/ 120 h 257"/>
                  <a:gd name="T4" fmla="*/ 50 w 145"/>
                  <a:gd name="T5" fmla="*/ 37 h 257"/>
                  <a:gd name="T6" fmla="*/ 108 w 145"/>
                  <a:gd name="T7" fmla="*/ 0 h 257"/>
                  <a:gd name="T8" fmla="*/ 102 w 145"/>
                  <a:gd name="T9" fmla="*/ 33 h 257"/>
                  <a:gd name="T10" fmla="*/ 60 w 145"/>
                  <a:gd name="T11" fmla="*/ 61 h 257"/>
                  <a:gd name="T12" fmla="*/ 43 w 145"/>
                  <a:gd name="T13" fmla="*/ 112 h 257"/>
                  <a:gd name="T14" fmla="*/ 84 w 145"/>
                  <a:gd name="T15" fmla="*/ 60 h 257"/>
                  <a:gd name="T16" fmla="*/ 135 w 145"/>
                  <a:gd name="T17" fmla="*/ 60 h 257"/>
                  <a:gd name="T18" fmla="*/ 114 w 145"/>
                  <a:gd name="T19" fmla="*/ 83 h 257"/>
                  <a:gd name="T20" fmla="*/ 88 w 145"/>
                  <a:gd name="T21" fmla="*/ 88 h 257"/>
                  <a:gd name="T22" fmla="*/ 67 w 145"/>
                  <a:gd name="T23" fmla="*/ 129 h 257"/>
                  <a:gd name="T24" fmla="*/ 100 w 145"/>
                  <a:gd name="T25" fmla="*/ 104 h 257"/>
                  <a:gd name="T26" fmla="*/ 145 w 145"/>
                  <a:gd name="T27" fmla="*/ 100 h 257"/>
                  <a:gd name="T28" fmla="*/ 128 w 145"/>
                  <a:gd name="T29" fmla="*/ 125 h 257"/>
                  <a:gd name="T30" fmla="*/ 94 w 145"/>
                  <a:gd name="T31" fmla="*/ 144 h 257"/>
                  <a:gd name="T32" fmla="*/ 81 w 145"/>
                  <a:gd name="T33" fmla="*/ 232 h 257"/>
                  <a:gd name="T34" fmla="*/ 21 w 145"/>
                  <a:gd name="T3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57">
                    <a:moveTo>
                      <a:pt x="21" y="257"/>
                    </a:moveTo>
                    <a:cubicBezTo>
                      <a:pt x="21" y="257"/>
                      <a:pt x="0" y="134"/>
                      <a:pt x="3" y="120"/>
                    </a:cubicBezTo>
                    <a:cubicBezTo>
                      <a:pt x="6" y="105"/>
                      <a:pt x="50" y="37"/>
                      <a:pt x="50" y="37"/>
                    </a:cubicBezTo>
                    <a:cubicBezTo>
                      <a:pt x="108" y="0"/>
                      <a:pt x="108" y="0"/>
                      <a:pt x="108" y="0"/>
                    </a:cubicBezTo>
                    <a:cubicBezTo>
                      <a:pt x="108" y="0"/>
                      <a:pt x="116" y="25"/>
                      <a:pt x="102" y="33"/>
                    </a:cubicBezTo>
                    <a:cubicBezTo>
                      <a:pt x="88" y="41"/>
                      <a:pt x="61" y="56"/>
                      <a:pt x="60" y="61"/>
                    </a:cubicBezTo>
                    <a:cubicBezTo>
                      <a:pt x="59" y="66"/>
                      <a:pt x="43" y="112"/>
                      <a:pt x="43" y="112"/>
                    </a:cubicBezTo>
                    <a:cubicBezTo>
                      <a:pt x="43" y="112"/>
                      <a:pt x="80" y="61"/>
                      <a:pt x="84" y="60"/>
                    </a:cubicBezTo>
                    <a:cubicBezTo>
                      <a:pt x="89" y="60"/>
                      <a:pt x="135" y="60"/>
                      <a:pt x="135" y="60"/>
                    </a:cubicBezTo>
                    <a:cubicBezTo>
                      <a:pt x="135" y="60"/>
                      <a:pt x="128" y="81"/>
                      <a:pt x="114" y="83"/>
                    </a:cubicBezTo>
                    <a:cubicBezTo>
                      <a:pt x="99" y="84"/>
                      <a:pt x="88" y="88"/>
                      <a:pt x="88" y="88"/>
                    </a:cubicBezTo>
                    <a:cubicBezTo>
                      <a:pt x="67" y="129"/>
                      <a:pt x="67" y="129"/>
                      <a:pt x="67" y="129"/>
                    </a:cubicBezTo>
                    <a:cubicBezTo>
                      <a:pt x="100" y="104"/>
                      <a:pt x="100" y="104"/>
                      <a:pt x="100" y="104"/>
                    </a:cubicBezTo>
                    <a:cubicBezTo>
                      <a:pt x="145" y="100"/>
                      <a:pt x="145" y="100"/>
                      <a:pt x="145" y="100"/>
                    </a:cubicBezTo>
                    <a:cubicBezTo>
                      <a:pt x="145" y="100"/>
                      <a:pt x="141" y="125"/>
                      <a:pt x="128" y="125"/>
                    </a:cubicBezTo>
                    <a:cubicBezTo>
                      <a:pt x="115" y="124"/>
                      <a:pt x="94" y="144"/>
                      <a:pt x="94" y="144"/>
                    </a:cubicBezTo>
                    <a:cubicBezTo>
                      <a:pt x="81" y="232"/>
                      <a:pt x="81" y="232"/>
                      <a:pt x="81" y="232"/>
                    </a:cubicBezTo>
                    <a:lnTo>
                      <a:pt x="21" y="25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A3615E90-FB95-422A-AF14-78CBBEE1FA7A}"/>
                  </a:ext>
                </a:extLst>
              </p:cNvPr>
              <p:cNvSpPr>
                <a:spLocks/>
              </p:cNvSpPr>
              <p:nvPr/>
            </p:nvSpPr>
            <p:spPr bwMode="auto">
              <a:xfrm rot="487774">
                <a:off x="2302872" y="4062813"/>
                <a:ext cx="1145143" cy="673715"/>
              </a:xfrm>
              <a:custGeom>
                <a:avLst/>
                <a:gdLst>
                  <a:gd name="T0" fmla="*/ 82 w 428"/>
                  <a:gd name="T1" fmla="*/ 54 h 253"/>
                  <a:gd name="T2" fmla="*/ 282 w 428"/>
                  <a:gd name="T3" fmla="*/ 41 h 253"/>
                  <a:gd name="T4" fmla="*/ 326 w 428"/>
                  <a:gd name="T5" fmla="*/ 235 h 253"/>
                  <a:gd name="T6" fmla="*/ 59 w 428"/>
                  <a:gd name="T7" fmla="*/ 170 h 253"/>
                  <a:gd name="T8" fmla="*/ 82 w 428"/>
                  <a:gd name="T9" fmla="*/ 54 h 253"/>
                </a:gdLst>
                <a:ahLst/>
                <a:cxnLst>
                  <a:cxn ang="0">
                    <a:pos x="T0" y="T1"/>
                  </a:cxn>
                  <a:cxn ang="0">
                    <a:pos x="T2" y="T3"/>
                  </a:cxn>
                  <a:cxn ang="0">
                    <a:pos x="T4" y="T5"/>
                  </a:cxn>
                  <a:cxn ang="0">
                    <a:pos x="T6" y="T7"/>
                  </a:cxn>
                  <a:cxn ang="0">
                    <a:pos x="T8" y="T9"/>
                  </a:cxn>
                </a:cxnLst>
                <a:rect l="0" t="0" r="r" b="b"/>
                <a:pathLst>
                  <a:path w="428" h="253">
                    <a:moveTo>
                      <a:pt x="82" y="54"/>
                    </a:moveTo>
                    <a:cubicBezTo>
                      <a:pt x="82" y="54"/>
                      <a:pt x="169" y="0"/>
                      <a:pt x="282" y="41"/>
                    </a:cubicBezTo>
                    <a:cubicBezTo>
                      <a:pt x="428" y="93"/>
                      <a:pt x="371" y="223"/>
                      <a:pt x="326" y="235"/>
                    </a:cubicBezTo>
                    <a:cubicBezTo>
                      <a:pt x="260" y="253"/>
                      <a:pt x="93" y="170"/>
                      <a:pt x="59" y="170"/>
                    </a:cubicBezTo>
                    <a:cubicBezTo>
                      <a:pt x="25" y="170"/>
                      <a:pt x="0" y="102"/>
                      <a:pt x="82"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FBD68A7A-B4F5-4642-A34D-7F56723E8ED2}"/>
                  </a:ext>
                </a:extLst>
              </p:cNvPr>
              <p:cNvSpPr>
                <a:spLocks/>
              </p:cNvSpPr>
              <p:nvPr/>
            </p:nvSpPr>
            <p:spPr bwMode="auto">
              <a:xfrm>
                <a:off x="963385" y="3011955"/>
                <a:ext cx="2713716" cy="2492573"/>
              </a:xfrm>
              <a:custGeom>
                <a:avLst/>
                <a:gdLst>
                  <a:gd name="T0" fmla="*/ 154 w 1016"/>
                  <a:gd name="T1" fmla="*/ 0 h 935"/>
                  <a:gd name="T2" fmla="*/ 461 w 1016"/>
                  <a:gd name="T3" fmla="*/ 248 h 935"/>
                  <a:gd name="T4" fmla="*/ 785 w 1016"/>
                  <a:gd name="T5" fmla="*/ 556 h 935"/>
                  <a:gd name="T6" fmla="*/ 901 w 1016"/>
                  <a:gd name="T7" fmla="*/ 822 h 935"/>
                  <a:gd name="T8" fmla="*/ 331 w 1016"/>
                  <a:gd name="T9" fmla="*/ 781 h 935"/>
                  <a:gd name="T10" fmla="*/ 10 w 1016"/>
                  <a:gd name="T11" fmla="*/ 204 h 935"/>
                  <a:gd name="T12" fmla="*/ 154 w 1016"/>
                  <a:gd name="T13" fmla="*/ 0 h 935"/>
                </a:gdLst>
                <a:ahLst/>
                <a:cxnLst>
                  <a:cxn ang="0">
                    <a:pos x="T0" y="T1"/>
                  </a:cxn>
                  <a:cxn ang="0">
                    <a:pos x="T2" y="T3"/>
                  </a:cxn>
                  <a:cxn ang="0">
                    <a:pos x="T4" y="T5"/>
                  </a:cxn>
                  <a:cxn ang="0">
                    <a:pos x="T6" y="T7"/>
                  </a:cxn>
                  <a:cxn ang="0">
                    <a:pos x="T8" y="T9"/>
                  </a:cxn>
                  <a:cxn ang="0">
                    <a:pos x="T10" y="T11"/>
                  </a:cxn>
                  <a:cxn ang="0">
                    <a:pos x="T12" y="T13"/>
                  </a:cxn>
                </a:cxnLst>
                <a:rect l="0" t="0" r="r" b="b"/>
                <a:pathLst>
                  <a:path w="1016" h="935">
                    <a:moveTo>
                      <a:pt x="154" y="0"/>
                    </a:moveTo>
                    <a:cubicBezTo>
                      <a:pt x="154" y="0"/>
                      <a:pt x="317" y="11"/>
                      <a:pt x="461" y="248"/>
                    </a:cubicBezTo>
                    <a:cubicBezTo>
                      <a:pt x="604" y="484"/>
                      <a:pt x="785" y="556"/>
                      <a:pt x="785" y="556"/>
                    </a:cubicBezTo>
                    <a:cubicBezTo>
                      <a:pt x="785" y="556"/>
                      <a:pt x="1016" y="720"/>
                      <a:pt x="901" y="822"/>
                    </a:cubicBezTo>
                    <a:cubicBezTo>
                      <a:pt x="787" y="925"/>
                      <a:pt x="485" y="935"/>
                      <a:pt x="331" y="781"/>
                    </a:cubicBezTo>
                    <a:cubicBezTo>
                      <a:pt x="178" y="628"/>
                      <a:pt x="0" y="341"/>
                      <a:pt x="10" y="204"/>
                    </a:cubicBezTo>
                    <a:cubicBezTo>
                      <a:pt x="21" y="68"/>
                      <a:pt x="68" y="10"/>
                      <a:pt x="154" y="0"/>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Oval 4">
              <a:extLst>
                <a:ext uri="{FF2B5EF4-FFF2-40B4-BE49-F238E27FC236}">
                  <a16:creationId xmlns:a16="http://schemas.microsoft.com/office/drawing/2014/main" id="{C841EF6A-FA88-462B-81A8-180451D5BC3D}"/>
                </a:ext>
              </a:extLst>
            </p:cNvPr>
            <p:cNvSpPr/>
            <p:nvPr/>
          </p:nvSpPr>
          <p:spPr>
            <a:xfrm flipH="1">
              <a:off x="662569" y="2575406"/>
              <a:ext cx="333828" cy="333828"/>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89561B7D-4B7C-4B49-8AC4-C25C48AC6A86}"/>
                </a:ext>
              </a:extLst>
            </p:cNvPr>
            <p:cNvSpPr/>
            <p:nvPr/>
          </p:nvSpPr>
          <p:spPr>
            <a:xfrm flipH="1">
              <a:off x="3192720" y="5092277"/>
              <a:ext cx="191756" cy="191756"/>
            </a:xfrm>
            <a:prstGeom prst="ellipse">
              <a:avLst/>
            </a:prstGeom>
            <a:gradFill>
              <a:gsLst>
                <a:gs pos="0">
                  <a:srgbClr val="7CEFD8"/>
                </a:gs>
                <a:gs pos="100000">
                  <a:srgbClr val="6C92E1"/>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Diamond 6">
              <a:extLst>
                <a:ext uri="{FF2B5EF4-FFF2-40B4-BE49-F238E27FC236}">
                  <a16:creationId xmlns:a16="http://schemas.microsoft.com/office/drawing/2014/main" id="{9FA0A8CD-9752-4EEF-A195-942A120D9227}"/>
                </a:ext>
              </a:extLst>
            </p:cNvPr>
            <p:cNvSpPr/>
            <p:nvPr/>
          </p:nvSpPr>
          <p:spPr>
            <a:xfrm>
              <a:off x="117404" y="5337893"/>
              <a:ext cx="319314" cy="319314"/>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3C1BD755-E8A4-49FC-91A5-3DBB5CA7AA45}"/>
                </a:ext>
              </a:extLst>
            </p:cNvPr>
            <p:cNvSpPr/>
            <p:nvPr/>
          </p:nvSpPr>
          <p:spPr>
            <a:xfrm>
              <a:off x="3656166" y="3941881"/>
              <a:ext cx="271578" cy="271578"/>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8D65507F-CFD2-4509-86E7-C3A325B3D2EE}"/>
                </a:ext>
              </a:extLst>
            </p:cNvPr>
            <p:cNvSpPr/>
            <p:nvPr/>
          </p:nvSpPr>
          <p:spPr>
            <a:xfrm>
              <a:off x="2941210" y="1951388"/>
              <a:ext cx="404893" cy="404893"/>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4A3FD46F-838D-44E9-BC81-953D12BD4E0C}"/>
              </a:ext>
            </a:extLst>
          </p:cNvPr>
          <p:cNvSpPr/>
          <p:nvPr/>
        </p:nvSpPr>
        <p:spPr>
          <a:xfrm>
            <a:off x="4898798" y="0"/>
            <a:ext cx="7286534" cy="6858000"/>
          </a:xfrm>
          <a:custGeom>
            <a:avLst/>
            <a:gdLst>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2146624 w 7286534"/>
              <a:gd name="connsiteY6" fmla="*/ 6603866 h 6858000"/>
              <a:gd name="connsiteX7" fmla="*/ 1911681 w 7286534"/>
              <a:gd name="connsiteY7" fmla="*/ 6642560 h 6858000"/>
              <a:gd name="connsiteX8" fmla="*/ 443514 w 7286534"/>
              <a:gd name="connsiteY8" fmla="*/ 6535029 h 6858000"/>
              <a:gd name="connsiteX9" fmla="*/ 552243 w 7286534"/>
              <a:gd name="connsiteY9" fmla="*/ 3534379 h 6858000"/>
              <a:gd name="connsiteX10" fmla="*/ 448881 w 7286534"/>
              <a:gd name="connsiteY10" fmla="*/ 817563 h 6858000"/>
              <a:gd name="connsiteX11" fmla="*/ 2621955 w 7286534"/>
              <a:gd name="connsiteY11" fmla="*/ 361121 h 6858000"/>
              <a:gd name="connsiteX12" fmla="*/ 2699682 w 7286534"/>
              <a:gd name="connsiteY12" fmla="*/ 368212 h 6858000"/>
              <a:gd name="connsiteX13" fmla="*/ 2706904 w 7286534"/>
              <a:gd name="connsiteY13" fmla="*/ 345982 h 6858000"/>
              <a:gd name="connsiteX14" fmla="*/ 3718138 w 7286534"/>
              <a:gd name="connsiteY14" fmla="*/ 151886 h 6858000"/>
              <a:gd name="connsiteX15" fmla="*/ 5116913 w 7286534"/>
              <a:gd name="connsiteY15" fmla="*/ 11039 h 6858000"/>
              <a:gd name="connsiteX16" fmla="*/ 5170197 w 7286534"/>
              <a:gd name="connsiteY16" fmla="*/ 0 h 6858000"/>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1911681 w 7286534"/>
              <a:gd name="connsiteY6" fmla="*/ 6642560 h 6858000"/>
              <a:gd name="connsiteX7" fmla="*/ 443514 w 7286534"/>
              <a:gd name="connsiteY7" fmla="*/ 6535029 h 6858000"/>
              <a:gd name="connsiteX8" fmla="*/ 552243 w 7286534"/>
              <a:gd name="connsiteY8" fmla="*/ 3534379 h 6858000"/>
              <a:gd name="connsiteX9" fmla="*/ 448881 w 7286534"/>
              <a:gd name="connsiteY9" fmla="*/ 817563 h 6858000"/>
              <a:gd name="connsiteX10" fmla="*/ 2621955 w 7286534"/>
              <a:gd name="connsiteY10" fmla="*/ 361121 h 6858000"/>
              <a:gd name="connsiteX11" fmla="*/ 2699682 w 7286534"/>
              <a:gd name="connsiteY11" fmla="*/ 368212 h 6858000"/>
              <a:gd name="connsiteX12" fmla="*/ 2706904 w 7286534"/>
              <a:gd name="connsiteY12" fmla="*/ 345982 h 6858000"/>
              <a:gd name="connsiteX13" fmla="*/ 3718138 w 7286534"/>
              <a:gd name="connsiteY13" fmla="*/ 151886 h 6858000"/>
              <a:gd name="connsiteX14" fmla="*/ 5116913 w 7286534"/>
              <a:gd name="connsiteY14" fmla="*/ 11039 h 6858000"/>
              <a:gd name="connsiteX15" fmla="*/ 5170197 w 7286534"/>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6534" h="6858000">
                <a:moveTo>
                  <a:pt x="5170197" y="0"/>
                </a:moveTo>
                <a:lnTo>
                  <a:pt x="7286534" y="0"/>
                </a:lnTo>
                <a:lnTo>
                  <a:pt x="7286534" y="6858000"/>
                </a:lnTo>
                <a:lnTo>
                  <a:pt x="2814969" y="6858000"/>
                </a:lnTo>
                <a:lnTo>
                  <a:pt x="2640968" y="6807274"/>
                </a:lnTo>
                <a:cubicBezTo>
                  <a:pt x="2462473" y="6748758"/>
                  <a:pt x="2302710" y="6683032"/>
                  <a:pt x="2160379" y="6611436"/>
                </a:cubicBezTo>
                <a:lnTo>
                  <a:pt x="1911681" y="6642560"/>
                </a:lnTo>
                <a:cubicBezTo>
                  <a:pt x="1279518" y="6737846"/>
                  <a:pt x="710940" y="6772879"/>
                  <a:pt x="443514" y="6535029"/>
                </a:cubicBezTo>
                <a:cubicBezTo>
                  <a:pt x="-91339" y="6059330"/>
                  <a:pt x="1125890" y="4962369"/>
                  <a:pt x="552243" y="3534379"/>
                </a:cubicBezTo>
                <a:cubicBezTo>
                  <a:pt x="-249431" y="1968686"/>
                  <a:pt x="-83548" y="1307512"/>
                  <a:pt x="448881" y="817563"/>
                </a:cubicBezTo>
                <a:cubicBezTo>
                  <a:pt x="814925" y="480723"/>
                  <a:pt x="1738104" y="302681"/>
                  <a:pt x="2621955" y="361121"/>
                </a:cubicBezTo>
                <a:lnTo>
                  <a:pt x="2699682" y="368212"/>
                </a:lnTo>
                <a:lnTo>
                  <a:pt x="2706904" y="345982"/>
                </a:lnTo>
                <a:cubicBezTo>
                  <a:pt x="2775042" y="198966"/>
                  <a:pt x="3049467" y="125252"/>
                  <a:pt x="3718138" y="151886"/>
                </a:cubicBezTo>
                <a:cubicBezTo>
                  <a:pt x="4173844" y="170046"/>
                  <a:pt x="4643318" y="103165"/>
                  <a:pt x="5116913" y="11039"/>
                </a:cubicBezTo>
                <a:lnTo>
                  <a:pt x="5170197" y="0"/>
                </a:lnTo>
                <a:close/>
              </a:path>
            </a:pathLst>
          </a:custGeom>
          <a:gradFill>
            <a:gsLst>
              <a:gs pos="0">
                <a:srgbClr val="E6739F"/>
              </a:gs>
              <a:gs pos="55000">
                <a:srgbClr val="CC0E74"/>
              </a:gs>
              <a:gs pos="100000">
                <a:srgbClr val="790C5A"/>
              </a:gs>
            </a:gsLst>
            <a:lin ang="4800000" scaled="0"/>
          </a:gra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a:solidFill>
                <a:schemeClr val="tx1"/>
              </a:solidFill>
            </a:endParaRPr>
          </a:p>
        </p:txBody>
      </p:sp>
      <p:sp>
        <p:nvSpPr>
          <p:cNvPr id="24" name="Rectangle 23">
            <a:extLst>
              <a:ext uri="{FF2B5EF4-FFF2-40B4-BE49-F238E27FC236}">
                <a16:creationId xmlns:a16="http://schemas.microsoft.com/office/drawing/2014/main" id="{22C32C62-A374-4766-8C1A-3EB5DB40092E}"/>
              </a:ext>
            </a:extLst>
          </p:cNvPr>
          <p:cNvSpPr/>
          <p:nvPr/>
        </p:nvSpPr>
        <p:spPr>
          <a:xfrm>
            <a:off x="5688528" y="1043536"/>
            <a:ext cx="6496804" cy="83391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Problem statement</a:t>
            </a:r>
          </a:p>
        </p:txBody>
      </p:sp>
      <p:sp>
        <p:nvSpPr>
          <p:cNvPr id="25" name="TextBox 24">
            <a:extLst>
              <a:ext uri="{FF2B5EF4-FFF2-40B4-BE49-F238E27FC236}">
                <a16:creationId xmlns:a16="http://schemas.microsoft.com/office/drawing/2014/main" id="{4F92E170-073F-4BF6-AE20-6543F1F49836}"/>
              </a:ext>
            </a:extLst>
          </p:cNvPr>
          <p:cNvSpPr txBox="1"/>
          <p:nvPr/>
        </p:nvSpPr>
        <p:spPr>
          <a:xfrm>
            <a:off x="6061783" y="2051409"/>
            <a:ext cx="5438917" cy="2462213"/>
          </a:xfrm>
          <a:prstGeom prst="rect">
            <a:avLst/>
          </a:prstGeom>
          <a:noFill/>
        </p:spPr>
        <p:txBody>
          <a:bodyPr wrap="square" lIns="0" tIns="0" rIns="0" bIns="0" rtlCol="0">
            <a:spAutoFit/>
          </a:bodyPr>
          <a:lstStyle/>
          <a:p>
            <a:r>
              <a:rPr lang="en-US" sz="3200" b="1" dirty="0">
                <a:solidFill>
                  <a:srgbClr val="002060"/>
                </a:solidFill>
                <a:latin typeface="Segoe UI" panose="020B0502040204020203" pitchFamily="34" charset="0"/>
                <a:cs typeface="Segoe UI" panose="020B0502040204020203" pitchFamily="34" charset="0"/>
              </a:rPr>
              <a:t>Most of our students have Low Digital Literacy because they don’t realize the potential benefit of minimal educational technologies. </a:t>
            </a:r>
          </a:p>
        </p:txBody>
      </p:sp>
    </p:spTree>
    <p:extLst>
      <p:ext uri="{BB962C8B-B14F-4D97-AF65-F5344CB8AC3E}">
        <p14:creationId xmlns:p14="http://schemas.microsoft.com/office/powerpoint/2010/main" val="406318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F863BD-7C33-4A7C-B9C3-407C4CEC9087}"/>
              </a:ext>
            </a:extLst>
          </p:cNvPr>
          <p:cNvGrpSpPr/>
          <p:nvPr/>
        </p:nvGrpSpPr>
        <p:grpSpPr>
          <a:xfrm>
            <a:off x="0" y="0"/>
            <a:ext cx="4867933" cy="6858000"/>
            <a:chOff x="117404" y="1951388"/>
            <a:chExt cx="3810340" cy="5197917"/>
          </a:xfrm>
        </p:grpSpPr>
        <p:sp>
          <p:nvSpPr>
            <p:cNvPr id="3" name="Oval 2">
              <a:extLst>
                <a:ext uri="{FF2B5EF4-FFF2-40B4-BE49-F238E27FC236}">
                  <a16:creationId xmlns:a16="http://schemas.microsoft.com/office/drawing/2014/main" id="{C2589FDE-DAC7-40B7-9C05-7B775D7CDC1E}"/>
                </a:ext>
              </a:extLst>
            </p:cNvPr>
            <p:cNvSpPr/>
            <p:nvPr/>
          </p:nvSpPr>
          <p:spPr>
            <a:xfrm>
              <a:off x="218769" y="2438400"/>
              <a:ext cx="3131996" cy="3131996"/>
            </a:xfrm>
            <a:prstGeom prst="ellipse">
              <a:avLst/>
            </a:prstGeom>
            <a:gradFill>
              <a:gsLst>
                <a:gs pos="0">
                  <a:srgbClr val="790C5A"/>
                </a:gs>
                <a:gs pos="710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2B865D4F-4110-459A-A0E9-78F7B0EE07DE}"/>
                </a:ext>
              </a:extLst>
            </p:cNvPr>
            <p:cNvGrpSpPr/>
            <p:nvPr/>
          </p:nvGrpSpPr>
          <p:grpSpPr>
            <a:xfrm>
              <a:off x="524849" y="2442817"/>
              <a:ext cx="2749416" cy="4706488"/>
              <a:chOff x="209099" y="1340526"/>
              <a:chExt cx="3468002" cy="5936574"/>
            </a:xfrm>
          </p:grpSpPr>
          <p:sp>
            <p:nvSpPr>
              <p:cNvPr id="10" name="Freeform 5">
                <a:extLst>
                  <a:ext uri="{FF2B5EF4-FFF2-40B4-BE49-F238E27FC236}">
                    <a16:creationId xmlns:a16="http://schemas.microsoft.com/office/drawing/2014/main" id="{0C471362-E158-4994-8798-7310AA5B3C99}"/>
                  </a:ext>
                </a:extLst>
              </p:cNvPr>
              <p:cNvSpPr>
                <a:spLocks/>
              </p:cNvSpPr>
              <p:nvPr/>
            </p:nvSpPr>
            <p:spPr bwMode="auto">
              <a:xfrm>
                <a:off x="2096528" y="3310241"/>
                <a:ext cx="1340572" cy="1498286"/>
              </a:xfrm>
              <a:custGeom>
                <a:avLst/>
                <a:gdLst>
                  <a:gd name="T0" fmla="*/ 210 w 502"/>
                  <a:gd name="T1" fmla="*/ 73 h 562"/>
                  <a:gd name="T2" fmla="*/ 463 w 502"/>
                  <a:gd name="T3" fmla="*/ 365 h 562"/>
                  <a:gd name="T4" fmla="*/ 463 w 502"/>
                  <a:gd name="T5" fmla="*/ 549 h 562"/>
                  <a:gd name="T6" fmla="*/ 81 w 502"/>
                  <a:gd name="T7" fmla="*/ 311 h 562"/>
                  <a:gd name="T8" fmla="*/ 48 w 502"/>
                  <a:gd name="T9" fmla="*/ 5 h 562"/>
                  <a:gd name="T10" fmla="*/ 210 w 502"/>
                  <a:gd name="T11" fmla="*/ 73 h 562"/>
                </a:gdLst>
                <a:ahLst/>
                <a:cxnLst>
                  <a:cxn ang="0">
                    <a:pos x="T0" y="T1"/>
                  </a:cxn>
                  <a:cxn ang="0">
                    <a:pos x="T2" y="T3"/>
                  </a:cxn>
                  <a:cxn ang="0">
                    <a:pos x="T4" y="T5"/>
                  </a:cxn>
                  <a:cxn ang="0">
                    <a:pos x="T6" y="T7"/>
                  </a:cxn>
                  <a:cxn ang="0">
                    <a:pos x="T8" y="T9"/>
                  </a:cxn>
                  <a:cxn ang="0">
                    <a:pos x="T10" y="T11"/>
                  </a:cxn>
                </a:cxnLst>
                <a:rect l="0" t="0" r="r" b="b"/>
                <a:pathLst>
                  <a:path w="502" h="562">
                    <a:moveTo>
                      <a:pt x="210" y="73"/>
                    </a:moveTo>
                    <a:cubicBezTo>
                      <a:pt x="210" y="73"/>
                      <a:pt x="450" y="325"/>
                      <a:pt x="463" y="365"/>
                    </a:cubicBezTo>
                    <a:cubicBezTo>
                      <a:pt x="475" y="405"/>
                      <a:pt x="502" y="535"/>
                      <a:pt x="463" y="549"/>
                    </a:cubicBezTo>
                    <a:cubicBezTo>
                      <a:pt x="423" y="562"/>
                      <a:pt x="161" y="540"/>
                      <a:pt x="81" y="311"/>
                    </a:cubicBezTo>
                    <a:cubicBezTo>
                      <a:pt x="0" y="81"/>
                      <a:pt x="30" y="9"/>
                      <a:pt x="48" y="5"/>
                    </a:cubicBezTo>
                    <a:cubicBezTo>
                      <a:pt x="66" y="0"/>
                      <a:pt x="157" y="17"/>
                      <a:pt x="210" y="73"/>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484AB628-6ABA-47F9-ABE5-11A9E41F0003}"/>
                  </a:ext>
                </a:extLst>
              </p:cNvPr>
              <p:cNvSpPr>
                <a:spLocks/>
              </p:cNvSpPr>
              <p:nvPr/>
            </p:nvSpPr>
            <p:spPr bwMode="auto">
              <a:xfrm>
                <a:off x="1614814" y="1340526"/>
                <a:ext cx="1248001" cy="2249144"/>
              </a:xfrm>
              <a:custGeom>
                <a:avLst/>
                <a:gdLst>
                  <a:gd name="T0" fmla="*/ 413 w 467"/>
                  <a:gd name="T1" fmla="*/ 409 h 844"/>
                  <a:gd name="T2" fmla="*/ 420 w 467"/>
                  <a:gd name="T3" fmla="*/ 446 h 844"/>
                  <a:gd name="T4" fmla="*/ 410 w 467"/>
                  <a:gd name="T5" fmla="*/ 586 h 844"/>
                  <a:gd name="T6" fmla="*/ 431 w 467"/>
                  <a:gd name="T7" fmla="*/ 664 h 844"/>
                  <a:gd name="T8" fmla="*/ 371 w 467"/>
                  <a:gd name="T9" fmla="*/ 820 h 844"/>
                  <a:gd name="T10" fmla="*/ 99 w 467"/>
                  <a:gd name="T11" fmla="*/ 595 h 844"/>
                  <a:gd name="T12" fmla="*/ 87 w 467"/>
                  <a:gd name="T13" fmla="*/ 476 h 844"/>
                  <a:gd name="T14" fmla="*/ 87 w 467"/>
                  <a:gd name="T15" fmla="*/ 475 h 844"/>
                  <a:gd name="T16" fmla="*/ 93 w 467"/>
                  <a:gd name="T17" fmla="*/ 438 h 844"/>
                  <a:gd name="T18" fmla="*/ 0 w 467"/>
                  <a:gd name="T19" fmla="*/ 380 h 844"/>
                  <a:gd name="T20" fmla="*/ 39 w 467"/>
                  <a:gd name="T21" fmla="*/ 228 h 844"/>
                  <a:gd name="T22" fmla="*/ 62 w 467"/>
                  <a:gd name="T23" fmla="*/ 98 h 844"/>
                  <a:gd name="T24" fmla="*/ 31 w 467"/>
                  <a:gd name="T25" fmla="*/ 98 h 844"/>
                  <a:gd name="T26" fmla="*/ 146 w 467"/>
                  <a:gd name="T27" fmla="*/ 4 h 844"/>
                  <a:gd name="T28" fmla="*/ 205 w 467"/>
                  <a:gd name="T29" fmla="*/ 14 h 844"/>
                  <a:gd name="T30" fmla="*/ 297 w 467"/>
                  <a:gd name="T31" fmla="*/ 15 h 844"/>
                  <a:gd name="T32" fmla="*/ 413 w 467"/>
                  <a:gd name="T33" fmla="*/ 49 h 844"/>
                  <a:gd name="T34" fmla="*/ 422 w 467"/>
                  <a:gd name="T35" fmla="*/ 72 h 844"/>
                  <a:gd name="T36" fmla="*/ 424 w 467"/>
                  <a:gd name="T37" fmla="*/ 86 h 844"/>
                  <a:gd name="T38" fmla="*/ 410 w 467"/>
                  <a:gd name="T39" fmla="*/ 124 h 844"/>
                  <a:gd name="T40" fmla="*/ 432 w 467"/>
                  <a:gd name="T41" fmla="*/ 249 h 844"/>
                  <a:gd name="T42" fmla="*/ 446 w 467"/>
                  <a:gd name="T43" fmla="*/ 374 h 844"/>
                  <a:gd name="T44" fmla="*/ 446 w 467"/>
                  <a:gd name="T45" fmla="*/ 409 h 844"/>
                  <a:gd name="T46" fmla="*/ 413 w 467"/>
                  <a:gd name="T47" fmla="*/ 40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844">
                    <a:moveTo>
                      <a:pt x="413" y="409"/>
                    </a:moveTo>
                    <a:cubicBezTo>
                      <a:pt x="413" y="409"/>
                      <a:pt x="425" y="426"/>
                      <a:pt x="420" y="446"/>
                    </a:cubicBezTo>
                    <a:cubicBezTo>
                      <a:pt x="415" y="465"/>
                      <a:pt x="385" y="526"/>
                      <a:pt x="410" y="586"/>
                    </a:cubicBezTo>
                    <a:cubicBezTo>
                      <a:pt x="418" y="605"/>
                      <a:pt x="427" y="633"/>
                      <a:pt x="431" y="664"/>
                    </a:cubicBezTo>
                    <a:cubicBezTo>
                      <a:pt x="441" y="728"/>
                      <a:pt x="433" y="803"/>
                      <a:pt x="371" y="820"/>
                    </a:cubicBezTo>
                    <a:cubicBezTo>
                      <a:pt x="280" y="844"/>
                      <a:pt x="123" y="754"/>
                      <a:pt x="99" y="595"/>
                    </a:cubicBezTo>
                    <a:cubicBezTo>
                      <a:pt x="91" y="536"/>
                      <a:pt x="87" y="499"/>
                      <a:pt x="87" y="476"/>
                    </a:cubicBezTo>
                    <a:cubicBezTo>
                      <a:pt x="87" y="475"/>
                      <a:pt x="87" y="475"/>
                      <a:pt x="87" y="475"/>
                    </a:cubicBezTo>
                    <a:cubicBezTo>
                      <a:pt x="86" y="437"/>
                      <a:pt x="93" y="438"/>
                      <a:pt x="93" y="438"/>
                    </a:cubicBezTo>
                    <a:cubicBezTo>
                      <a:pt x="0" y="380"/>
                      <a:pt x="0" y="380"/>
                      <a:pt x="0" y="380"/>
                    </a:cubicBezTo>
                    <a:cubicBezTo>
                      <a:pt x="0" y="380"/>
                      <a:pt x="42" y="270"/>
                      <a:pt x="39" y="228"/>
                    </a:cubicBezTo>
                    <a:cubicBezTo>
                      <a:pt x="36" y="186"/>
                      <a:pt x="19" y="171"/>
                      <a:pt x="62" y="98"/>
                    </a:cubicBezTo>
                    <a:cubicBezTo>
                      <a:pt x="31" y="98"/>
                      <a:pt x="31" y="98"/>
                      <a:pt x="31" y="98"/>
                    </a:cubicBezTo>
                    <a:cubicBezTo>
                      <a:pt x="31" y="98"/>
                      <a:pt x="46" y="13"/>
                      <a:pt x="146" y="4"/>
                    </a:cubicBezTo>
                    <a:cubicBezTo>
                      <a:pt x="146" y="4"/>
                      <a:pt x="177" y="0"/>
                      <a:pt x="205" y="14"/>
                    </a:cubicBezTo>
                    <a:cubicBezTo>
                      <a:pt x="232" y="28"/>
                      <a:pt x="262" y="22"/>
                      <a:pt x="297" y="15"/>
                    </a:cubicBezTo>
                    <a:cubicBezTo>
                      <a:pt x="332" y="8"/>
                      <a:pt x="393" y="16"/>
                      <a:pt x="413" y="49"/>
                    </a:cubicBezTo>
                    <a:cubicBezTo>
                      <a:pt x="417" y="57"/>
                      <a:pt x="421" y="65"/>
                      <a:pt x="422" y="72"/>
                    </a:cubicBezTo>
                    <a:cubicBezTo>
                      <a:pt x="423" y="77"/>
                      <a:pt x="424" y="82"/>
                      <a:pt x="424" y="86"/>
                    </a:cubicBezTo>
                    <a:cubicBezTo>
                      <a:pt x="425" y="104"/>
                      <a:pt x="418" y="118"/>
                      <a:pt x="410" y="124"/>
                    </a:cubicBezTo>
                    <a:cubicBezTo>
                      <a:pt x="410" y="124"/>
                      <a:pt x="444" y="197"/>
                      <a:pt x="432" y="249"/>
                    </a:cubicBezTo>
                    <a:cubicBezTo>
                      <a:pt x="419" y="300"/>
                      <a:pt x="412" y="315"/>
                      <a:pt x="446" y="374"/>
                    </a:cubicBezTo>
                    <a:cubicBezTo>
                      <a:pt x="446" y="374"/>
                      <a:pt x="467" y="389"/>
                      <a:pt x="446" y="409"/>
                    </a:cubicBezTo>
                    <a:cubicBezTo>
                      <a:pt x="446" y="409"/>
                      <a:pt x="436" y="417"/>
                      <a:pt x="413" y="4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91E6C0E-1FEE-4C67-A5FB-198063C0A397}"/>
                  </a:ext>
                </a:extLst>
              </p:cNvPr>
              <p:cNvSpPr>
                <a:spLocks/>
              </p:cNvSpPr>
              <p:nvPr/>
            </p:nvSpPr>
            <p:spPr bwMode="auto">
              <a:xfrm>
                <a:off x="1666242" y="1340526"/>
                <a:ext cx="1081715" cy="608572"/>
              </a:xfrm>
              <a:custGeom>
                <a:avLst/>
                <a:gdLst>
                  <a:gd name="T0" fmla="*/ 405 w 405"/>
                  <a:gd name="T1" fmla="*/ 86 h 228"/>
                  <a:gd name="T2" fmla="*/ 178 w 405"/>
                  <a:gd name="T3" fmla="*/ 98 h 228"/>
                  <a:gd name="T4" fmla="*/ 114 w 405"/>
                  <a:gd name="T5" fmla="*/ 186 h 228"/>
                  <a:gd name="T6" fmla="*/ 20 w 405"/>
                  <a:gd name="T7" fmla="*/ 228 h 228"/>
                  <a:gd name="T8" fmla="*/ 43 w 405"/>
                  <a:gd name="T9" fmla="*/ 98 h 228"/>
                  <a:gd name="T10" fmla="*/ 12 w 405"/>
                  <a:gd name="T11" fmla="*/ 98 h 228"/>
                  <a:gd name="T12" fmla="*/ 127 w 405"/>
                  <a:gd name="T13" fmla="*/ 4 h 228"/>
                  <a:gd name="T14" fmla="*/ 186 w 405"/>
                  <a:gd name="T15" fmla="*/ 14 h 228"/>
                  <a:gd name="T16" fmla="*/ 278 w 405"/>
                  <a:gd name="T17" fmla="*/ 15 h 228"/>
                  <a:gd name="T18" fmla="*/ 394 w 405"/>
                  <a:gd name="T19" fmla="*/ 49 h 228"/>
                  <a:gd name="T20" fmla="*/ 403 w 405"/>
                  <a:gd name="T21" fmla="*/ 72 h 228"/>
                  <a:gd name="T22" fmla="*/ 405 w 405"/>
                  <a:gd name="T23" fmla="*/ 8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228">
                    <a:moveTo>
                      <a:pt x="405" y="86"/>
                    </a:moveTo>
                    <a:cubicBezTo>
                      <a:pt x="358" y="84"/>
                      <a:pt x="287" y="87"/>
                      <a:pt x="178" y="98"/>
                    </a:cubicBezTo>
                    <a:cubicBezTo>
                      <a:pt x="178" y="98"/>
                      <a:pt x="118" y="122"/>
                      <a:pt x="114" y="186"/>
                    </a:cubicBezTo>
                    <a:cubicBezTo>
                      <a:pt x="114" y="186"/>
                      <a:pt x="61" y="157"/>
                      <a:pt x="20" y="228"/>
                    </a:cubicBezTo>
                    <a:cubicBezTo>
                      <a:pt x="17" y="186"/>
                      <a:pt x="0" y="171"/>
                      <a:pt x="43" y="98"/>
                    </a:cubicBezTo>
                    <a:cubicBezTo>
                      <a:pt x="12" y="98"/>
                      <a:pt x="12" y="98"/>
                      <a:pt x="12" y="98"/>
                    </a:cubicBezTo>
                    <a:cubicBezTo>
                      <a:pt x="12" y="98"/>
                      <a:pt x="27" y="13"/>
                      <a:pt x="127" y="4"/>
                    </a:cubicBezTo>
                    <a:cubicBezTo>
                      <a:pt x="127" y="4"/>
                      <a:pt x="158" y="0"/>
                      <a:pt x="186" y="14"/>
                    </a:cubicBezTo>
                    <a:cubicBezTo>
                      <a:pt x="213" y="28"/>
                      <a:pt x="243" y="22"/>
                      <a:pt x="278" y="15"/>
                    </a:cubicBezTo>
                    <a:cubicBezTo>
                      <a:pt x="313" y="8"/>
                      <a:pt x="374" y="16"/>
                      <a:pt x="394" y="49"/>
                    </a:cubicBezTo>
                    <a:cubicBezTo>
                      <a:pt x="398" y="57"/>
                      <a:pt x="402" y="65"/>
                      <a:pt x="403" y="72"/>
                    </a:cubicBezTo>
                    <a:cubicBezTo>
                      <a:pt x="404" y="77"/>
                      <a:pt x="405" y="82"/>
                      <a:pt x="405" y="86"/>
                    </a:cubicBezTo>
                    <a:close/>
                  </a:path>
                </a:pathLst>
              </a:custGeom>
              <a:gradFill>
                <a:gsLst>
                  <a:gs pos="0">
                    <a:srgbClr val="6524DE"/>
                  </a:gs>
                  <a:gs pos="76000">
                    <a:srgbClr val="6524DE">
                      <a:alpha val="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38C04A-F100-46BE-B074-543F57CDE150}"/>
                  </a:ext>
                </a:extLst>
              </p:cNvPr>
              <p:cNvSpPr>
                <a:spLocks/>
              </p:cNvSpPr>
              <p:nvPr/>
            </p:nvSpPr>
            <p:spPr bwMode="auto">
              <a:xfrm>
                <a:off x="2163386" y="1422812"/>
                <a:ext cx="699429" cy="1808573"/>
              </a:xfrm>
              <a:custGeom>
                <a:avLst/>
                <a:gdLst>
                  <a:gd name="T0" fmla="*/ 208 w 262"/>
                  <a:gd name="T1" fmla="*/ 378 h 678"/>
                  <a:gd name="T2" fmla="*/ 215 w 262"/>
                  <a:gd name="T3" fmla="*/ 415 h 678"/>
                  <a:gd name="T4" fmla="*/ 205 w 262"/>
                  <a:gd name="T5" fmla="*/ 555 h 678"/>
                  <a:gd name="T6" fmla="*/ 226 w 262"/>
                  <a:gd name="T7" fmla="*/ 633 h 678"/>
                  <a:gd name="T8" fmla="*/ 92 w 262"/>
                  <a:gd name="T9" fmla="*/ 411 h 678"/>
                  <a:gd name="T10" fmla="*/ 45 w 262"/>
                  <a:gd name="T11" fmla="*/ 280 h 678"/>
                  <a:gd name="T12" fmla="*/ 23 w 262"/>
                  <a:gd name="T13" fmla="*/ 165 h 678"/>
                  <a:gd name="T14" fmla="*/ 56 w 262"/>
                  <a:gd name="T15" fmla="*/ 82 h 678"/>
                  <a:gd name="T16" fmla="*/ 180 w 262"/>
                  <a:gd name="T17" fmla="*/ 33 h 678"/>
                  <a:gd name="T18" fmla="*/ 217 w 262"/>
                  <a:gd name="T19" fmla="*/ 41 h 678"/>
                  <a:gd name="T20" fmla="*/ 205 w 262"/>
                  <a:gd name="T21" fmla="*/ 93 h 678"/>
                  <a:gd name="T22" fmla="*/ 227 w 262"/>
                  <a:gd name="T23" fmla="*/ 218 h 678"/>
                  <a:gd name="T24" fmla="*/ 241 w 262"/>
                  <a:gd name="T25" fmla="*/ 343 h 678"/>
                  <a:gd name="T26" fmla="*/ 241 w 262"/>
                  <a:gd name="T27" fmla="*/ 378 h 678"/>
                  <a:gd name="T28" fmla="*/ 208 w 262"/>
                  <a:gd name="T29" fmla="*/ 37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678">
                    <a:moveTo>
                      <a:pt x="208" y="378"/>
                    </a:moveTo>
                    <a:cubicBezTo>
                      <a:pt x="208" y="378"/>
                      <a:pt x="220" y="395"/>
                      <a:pt x="215" y="415"/>
                    </a:cubicBezTo>
                    <a:cubicBezTo>
                      <a:pt x="210" y="434"/>
                      <a:pt x="180" y="495"/>
                      <a:pt x="205" y="555"/>
                    </a:cubicBezTo>
                    <a:cubicBezTo>
                      <a:pt x="213" y="574"/>
                      <a:pt x="222" y="602"/>
                      <a:pt x="226" y="633"/>
                    </a:cubicBezTo>
                    <a:cubicBezTo>
                      <a:pt x="146" y="678"/>
                      <a:pt x="100" y="440"/>
                      <a:pt x="92" y="411"/>
                    </a:cubicBezTo>
                    <a:cubicBezTo>
                      <a:pt x="85" y="382"/>
                      <a:pt x="35" y="333"/>
                      <a:pt x="45" y="280"/>
                    </a:cubicBezTo>
                    <a:cubicBezTo>
                      <a:pt x="56" y="227"/>
                      <a:pt x="45" y="218"/>
                      <a:pt x="23" y="165"/>
                    </a:cubicBezTo>
                    <a:cubicBezTo>
                      <a:pt x="0" y="113"/>
                      <a:pt x="56" y="82"/>
                      <a:pt x="56" y="82"/>
                    </a:cubicBezTo>
                    <a:cubicBezTo>
                      <a:pt x="107" y="0"/>
                      <a:pt x="158" y="34"/>
                      <a:pt x="180" y="33"/>
                    </a:cubicBezTo>
                    <a:cubicBezTo>
                      <a:pt x="186" y="33"/>
                      <a:pt x="200" y="35"/>
                      <a:pt x="217" y="41"/>
                    </a:cubicBezTo>
                    <a:cubicBezTo>
                      <a:pt x="223" y="65"/>
                      <a:pt x="216" y="85"/>
                      <a:pt x="205" y="93"/>
                    </a:cubicBezTo>
                    <a:cubicBezTo>
                      <a:pt x="205" y="93"/>
                      <a:pt x="239" y="166"/>
                      <a:pt x="227" y="218"/>
                    </a:cubicBezTo>
                    <a:cubicBezTo>
                      <a:pt x="214" y="269"/>
                      <a:pt x="207" y="284"/>
                      <a:pt x="241" y="343"/>
                    </a:cubicBezTo>
                    <a:cubicBezTo>
                      <a:pt x="241" y="343"/>
                      <a:pt x="262" y="358"/>
                      <a:pt x="241" y="378"/>
                    </a:cubicBezTo>
                    <a:cubicBezTo>
                      <a:pt x="241" y="378"/>
                      <a:pt x="231" y="386"/>
                      <a:pt x="208" y="378"/>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9256D712-9F2A-4C36-A6C1-D28243453A0F}"/>
                  </a:ext>
                </a:extLst>
              </p:cNvPr>
              <p:cNvSpPr>
                <a:spLocks/>
              </p:cNvSpPr>
              <p:nvPr/>
            </p:nvSpPr>
            <p:spPr bwMode="auto">
              <a:xfrm>
                <a:off x="209099" y="2329669"/>
                <a:ext cx="2883430" cy="4947431"/>
              </a:xfrm>
              <a:custGeom>
                <a:avLst/>
                <a:gdLst>
                  <a:gd name="T0" fmla="*/ 904 w 1079"/>
                  <a:gd name="T1" fmla="*/ 1856 h 1856"/>
                  <a:gd name="T2" fmla="*/ 136 w 1079"/>
                  <a:gd name="T3" fmla="*/ 1856 h 1856"/>
                  <a:gd name="T4" fmla="*/ 116 w 1079"/>
                  <a:gd name="T5" fmla="*/ 962 h 1856"/>
                  <a:gd name="T6" fmla="*/ 449 w 1079"/>
                  <a:gd name="T7" fmla="*/ 104 h 1856"/>
                  <a:gd name="T8" fmla="*/ 497 w 1079"/>
                  <a:gd name="T9" fmla="*/ 30 h 1856"/>
                  <a:gd name="T10" fmla="*/ 526 w 1079"/>
                  <a:gd name="T11" fmla="*/ 9 h 1856"/>
                  <a:gd name="T12" fmla="*/ 753 w 1079"/>
                  <a:gd name="T13" fmla="*/ 150 h 1856"/>
                  <a:gd name="T14" fmla="*/ 823 w 1079"/>
                  <a:gd name="T15" fmla="*/ 312 h 1856"/>
                  <a:gd name="T16" fmla="*/ 904 w 1079"/>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856">
                    <a:moveTo>
                      <a:pt x="904" y="1856"/>
                    </a:moveTo>
                    <a:cubicBezTo>
                      <a:pt x="136" y="1856"/>
                      <a:pt x="136" y="1856"/>
                      <a:pt x="136" y="1856"/>
                    </a:cubicBezTo>
                    <a:cubicBezTo>
                      <a:pt x="125" y="1546"/>
                      <a:pt x="232" y="1684"/>
                      <a:pt x="116" y="962"/>
                    </a:cubicBezTo>
                    <a:cubicBezTo>
                      <a:pt x="0" y="241"/>
                      <a:pt x="449" y="104"/>
                      <a:pt x="449" y="104"/>
                    </a:cubicBezTo>
                    <a:cubicBezTo>
                      <a:pt x="449" y="104"/>
                      <a:pt x="481" y="60"/>
                      <a:pt x="497" y="30"/>
                    </a:cubicBezTo>
                    <a:cubicBezTo>
                      <a:pt x="512" y="0"/>
                      <a:pt x="526" y="9"/>
                      <a:pt x="526" y="9"/>
                    </a:cubicBezTo>
                    <a:cubicBezTo>
                      <a:pt x="753" y="150"/>
                      <a:pt x="753" y="150"/>
                      <a:pt x="753" y="150"/>
                    </a:cubicBezTo>
                    <a:cubicBezTo>
                      <a:pt x="780" y="202"/>
                      <a:pt x="803" y="257"/>
                      <a:pt x="823" y="312"/>
                    </a:cubicBezTo>
                    <a:cubicBezTo>
                      <a:pt x="1079" y="1007"/>
                      <a:pt x="904" y="1856"/>
                      <a:pt x="904" y="1856"/>
                    </a:cubicBezTo>
                    <a:close/>
                  </a:path>
                </a:pathLst>
              </a:custGeom>
              <a:gradFill>
                <a:gsLst>
                  <a:gs pos="0">
                    <a:srgbClr val="7D4BC9"/>
                  </a:gs>
                  <a:gs pos="78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A74A2D0-8D32-4CB5-8739-8FDA98FA6661}"/>
                  </a:ext>
                </a:extLst>
              </p:cNvPr>
              <p:cNvSpPr>
                <a:spLocks/>
              </p:cNvSpPr>
              <p:nvPr/>
            </p:nvSpPr>
            <p:spPr bwMode="auto">
              <a:xfrm>
                <a:off x="1409100" y="2329669"/>
                <a:ext cx="999430" cy="836572"/>
              </a:xfrm>
              <a:custGeom>
                <a:avLst/>
                <a:gdLst>
                  <a:gd name="T0" fmla="*/ 374 w 374"/>
                  <a:gd name="T1" fmla="*/ 312 h 314"/>
                  <a:gd name="T2" fmla="*/ 0 w 374"/>
                  <a:gd name="T3" fmla="*/ 104 h 314"/>
                  <a:gd name="T4" fmla="*/ 48 w 374"/>
                  <a:gd name="T5" fmla="*/ 30 h 314"/>
                  <a:gd name="T6" fmla="*/ 77 w 374"/>
                  <a:gd name="T7" fmla="*/ 9 h 314"/>
                  <a:gd name="T8" fmla="*/ 304 w 374"/>
                  <a:gd name="T9" fmla="*/ 150 h 314"/>
                  <a:gd name="T10" fmla="*/ 374 w 374"/>
                  <a:gd name="T11" fmla="*/ 312 h 314"/>
                </a:gdLst>
                <a:ahLst/>
                <a:cxnLst>
                  <a:cxn ang="0">
                    <a:pos x="T0" y="T1"/>
                  </a:cxn>
                  <a:cxn ang="0">
                    <a:pos x="T2" y="T3"/>
                  </a:cxn>
                  <a:cxn ang="0">
                    <a:pos x="T4" y="T5"/>
                  </a:cxn>
                  <a:cxn ang="0">
                    <a:pos x="T6" y="T7"/>
                  </a:cxn>
                  <a:cxn ang="0">
                    <a:pos x="T8" y="T9"/>
                  </a:cxn>
                  <a:cxn ang="0">
                    <a:pos x="T10" y="T11"/>
                  </a:cxn>
                </a:cxnLst>
                <a:rect l="0" t="0" r="r" b="b"/>
                <a:pathLst>
                  <a:path w="374" h="314">
                    <a:moveTo>
                      <a:pt x="374" y="312"/>
                    </a:moveTo>
                    <a:cubicBezTo>
                      <a:pt x="222" y="314"/>
                      <a:pt x="0" y="104"/>
                      <a:pt x="0" y="104"/>
                    </a:cubicBezTo>
                    <a:cubicBezTo>
                      <a:pt x="0" y="104"/>
                      <a:pt x="32" y="60"/>
                      <a:pt x="48" y="30"/>
                    </a:cubicBezTo>
                    <a:cubicBezTo>
                      <a:pt x="63" y="0"/>
                      <a:pt x="77" y="9"/>
                      <a:pt x="77" y="9"/>
                    </a:cubicBezTo>
                    <a:cubicBezTo>
                      <a:pt x="304" y="150"/>
                      <a:pt x="304" y="150"/>
                      <a:pt x="304" y="150"/>
                    </a:cubicBezTo>
                    <a:cubicBezTo>
                      <a:pt x="331" y="202"/>
                      <a:pt x="354" y="257"/>
                      <a:pt x="374" y="312"/>
                    </a:cubicBezTo>
                    <a:close/>
                  </a:path>
                </a:pathLst>
              </a:custGeom>
              <a:gradFill>
                <a:gsLst>
                  <a:gs pos="0">
                    <a:srgbClr val="7D4BC9"/>
                  </a:gs>
                  <a:gs pos="100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87FC3FAC-F3A3-49DF-AADA-3122E9AFB7E1}"/>
                  </a:ext>
                </a:extLst>
              </p:cNvPr>
              <p:cNvSpPr>
                <a:spLocks/>
              </p:cNvSpPr>
              <p:nvPr/>
            </p:nvSpPr>
            <p:spPr bwMode="auto">
              <a:xfrm>
                <a:off x="1743385" y="1835954"/>
                <a:ext cx="258858" cy="378858"/>
              </a:xfrm>
              <a:custGeom>
                <a:avLst/>
                <a:gdLst>
                  <a:gd name="T0" fmla="*/ 75 w 97"/>
                  <a:gd name="T1" fmla="*/ 34 h 142"/>
                  <a:gd name="T2" fmla="*/ 11 w 97"/>
                  <a:gd name="T3" fmla="*/ 66 h 142"/>
                  <a:gd name="T4" fmla="*/ 74 w 97"/>
                  <a:gd name="T5" fmla="*/ 132 h 142"/>
                  <a:gd name="T6" fmla="*/ 75 w 97"/>
                  <a:gd name="T7" fmla="*/ 34 h 142"/>
                </a:gdLst>
                <a:ahLst/>
                <a:cxnLst>
                  <a:cxn ang="0">
                    <a:pos x="T0" y="T1"/>
                  </a:cxn>
                  <a:cxn ang="0">
                    <a:pos x="T2" y="T3"/>
                  </a:cxn>
                  <a:cxn ang="0">
                    <a:pos x="T4" y="T5"/>
                  </a:cxn>
                  <a:cxn ang="0">
                    <a:pos x="T6" y="T7"/>
                  </a:cxn>
                </a:cxnLst>
                <a:rect l="0" t="0" r="r" b="b"/>
                <a:pathLst>
                  <a:path w="97" h="142">
                    <a:moveTo>
                      <a:pt x="75" y="34"/>
                    </a:moveTo>
                    <a:cubicBezTo>
                      <a:pt x="75" y="34"/>
                      <a:pt x="22" y="0"/>
                      <a:pt x="11" y="66"/>
                    </a:cubicBezTo>
                    <a:cubicBezTo>
                      <a:pt x="0" y="132"/>
                      <a:pt x="59" y="142"/>
                      <a:pt x="74" y="132"/>
                    </a:cubicBezTo>
                    <a:cubicBezTo>
                      <a:pt x="74" y="132"/>
                      <a:pt x="97" y="82"/>
                      <a:pt x="75" y="34"/>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B451F489-A9B4-4920-A293-F1C3F53CC797}"/>
                  </a:ext>
                </a:extLst>
              </p:cNvPr>
              <p:cNvSpPr>
                <a:spLocks/>
              </p:cNvSpPr>
              <p:nvPr/>
            </p:nvSpPr>
            <p:spPr bwMode="auto">
              <a:xfrm>
                <a:off x="1851962" y="1895956"/>
                <a:ext cx="1001144" cy="1693715"/>
              </a:xfrm>
              <a:custGeom>
                <a:avLst/>
                <a:gdLst>
                  <a:gd name="T0" fmla="*/ 284 w 375"/>
                  <a:gd name="T1" fmla="*/ 612 h 636"/>
                  <a:gd name="T2" fmla="*/ 12 w 375"/>
                  <a:gd name="T3" fmla="*/ 387 h 636"/>
                  <a:gd name="T4" fmla="*/ 0 w 375"/>
                  <a:gd name="T5" fmla="*/ 268 h 636"/>
                  <a:gd name="T6" fmla="*/ 0 w 375"/>
                  <a:gd name="T7" fmla="*/ 267 h 636"/>
                  <a:gd name="T8" fmla="*/ 6 w 375"/>
                  <a:gd name="T9" fmla="*/ 230 h 636"/>
                  <a:gd name="T10" fmla="*/ 36 w 375"/>
                  <a:gd name="T11" fmla="*/ 12 h 636"/>
                  <a:gd name="T12" fmla="*/ 64 w 375"/>
                  <a:gd name="T13" fmla="*/ 62 h 636"/>
                  <a:gd name="T14" fmla="*/ 173 w 375"/>
                  <a:gd name="T15" fmla="*/ 216 h 636"/>
                  <a:gd name="T16" fmla="*/ 226 w 375"/>
                  <a:gd name="T17" fmla="*/ 205 h 636"/>
                  <a:gd name="T18" fmla="*/ 326 w 375"/>
                  <a:gd name="T19" fmla="*/ 201 h 636"/>
                  <a:gd name="T20" fmla="*/ 333 w 375"/>
                  <a:gd name="T21" fmla="*/ 238 h 636"/>
                  <a:gd name="T22" fmla="*/ 323 w 375"/>
                  <a:gd name="T23" fmla="*/ 378 h 636"/>
                  <a:gd name="T24" fmla="*/ 284 w 375"/>
                  <a:gd name="T25" fmla="*/ 61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36">
                    <a:moveTo>
                      <a:pt x="284" y="612"/>
                    </a:moveTo>
                    <a:cubicBezTo>
                      <a:pt x="193" y="636"/>
                      <a:pt x="36" y="546"/>
                      <a:pt x="12" y="387"/>
                    </a:cubicBezTo>
                    <a:cubicBezTo>
                      <a:pt x="4" y="328"/>
                      <a:pt x="0" y="291"/>
                      <a:pt x="0" y="268"/>
                    </a:cubicBezTo>
                    <a:cubicBezTo>
                      <a:pt x="0" y="267"/>
                      <a:pt x="0" y="267"/>
                      <a:pt x="0" y="267"/>
                    </a:cubicBezTo>
                    <a:cubicBezTo>
                      <a:pt x="2" y="249"/>
                      <a:pt x="4" y="235"/>
                      <a:pt x="6" y="230"/>
                    </a:cubicBezTo>
                    <a:cubicBezTo>
                      <a:pt x="6" y="230"/>
                      <a:pt x="55" y="77"/>
                      <a:pt x="36" y="12"/>
                    </a:cubicBezTo>
                    <a:cubicBezTo>
                      <a:pt x="36" y="12"/>
                      <a:pt x="53" y="0"/>
                      <a:pt x="64" y="62"/>
                    </a:cubicBezTo>
                    <a:cubicBezTo>
                      <a:pt x="74" y="123"/>
                      <a:pt x="134" y="202"/>
                      <a:pt x="173" y="216"/>
                    </a:cubicBezTo>
                    <a:cubicBezTo>
                      <a:pt x="212" y="229"/>
                      <a:pt x="214" y="208"/>
                      <a:pt x="226" y="205"/>
                    </a:cubicBezTo>
                    <a:cubicBezTo>
                      <a:pt x="238" y="204"/>
                      <a:pt x="263" y="178"/>
                      <a:pt x="326" y="201"/>
                    </a:cubicBezTo>
                    <a:cubicBezTo>
                      <a:pt x="326" y="201"/>
                      <a:pt x="338" y="218"/>
                      <a:pt x="333" y="238"/>
                    </a:cubicBezTo>
                    <a:cubicBezTo>
                      <a:pt x="328" y="257"/>
                      <a:pt x="297" y="318"/>
                      <a:pt x="323" y="378"/>
                    </a:cubicBezTo>
                    <a:cubicBezTo>
                      <a:pt x="349" y="437"/>
                      <a:pt x="375" y="587"/>
                      <a:pt x="284" y="612"/>
                    </a:cubicBezTo>
                    <a:close/>
                  </a:path>
                </a:pathLst>
              </a:custGeom>
              <a:gradFill>
                <a:gsLst>
                  <a:gs pos="0">
                    <a:srgbClr val="BB7FFB"/>
                  </a:gs>
                  <a:gs pos="100000">
                    <a:srgbClr val="FB95E9"/>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3A41D3A4-2E3D-43DC-82A6-12103AE93A31}"/>
                  </a:ext>
                </a:extLst>
              </p:cNvPr>
              <p:cNvSpPr>
                <a:spLocks/>
              </p:cNvSpPr>
              <p:nvPr/>
            </p:nvSpPr>
            <p:spPr bwMode="auto">
              <a:xfrm>
                <a:off x="1697100" y="1340526"/>
                <a:ext cx="1071430" cy="330858"/>
              </a:xfrm>
              <a:custGeom>
                <a:avLst/>
                <a:gdLst>
                  <a:gd name="T0" fmla="*/ 379 w 401"/>
                  <a:gd name="T1" fmla="*/ 124 h 124"/>
                  <a:gd name="T2" fmla="*/ 258 w 401"/>
                  <a:gd name="T3" fmla="*/ 113 h 124"/>
                  <a:gd name="T4" fmla="*/ 166 w 401"/>
                  <a:gd name="T5" fmla="*/ 98 h 124"/>
                  <a:gd name="T6" fmla="*/ 0 w 401"/>
                  <a:gd name="T7" fmla="*/ 98 h 124"/>
                  <a:gd name="T8" fmla="*/ 115 w 401"/>
                  <a:gd name="T9" fmla="*/ 4 h 124"/>
                  <a:gd name="T10" fmla="*/ 174 w 401"/>
                  <a:gd name="T11" fmla="*/ 14 h 124"/>
                  <a:gd name="T12" fmla="*/ 266 w 401"/>
                  <a:gd name="T13" fmla="*/ 15 h 124"/>
                  <a:gd name="T14" fmla="*/ 382 w 401"/>
                  <a:gd name="T15" fmla="*/ 49 h 124"/>
                  <a:gd name="T16" fmla="*/ 379 w 401"/>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24">
                    <a:moveTo>
                      <a:pt x="379" y="124"/>
                    </a:moveTo>
                    <a:cubicBezTo>
                      <a:pt x="354" y="103"/>
                      <a:pt x="299" y="110"/>
                      <a:pt x="258" y="113"/>
                    </a:cubicBezTo>
                    <a:cubicBezTo>
                      <a:pt x="217" y="117"/>
                      <a:pt x="166" y="98"/>
                      <a:pt x="166" y="98"/>
                    </a:cubicBezTo>
                    <a:cubicBezTo>
                      <a:pt x="0" y="98"/>
                      <a:pt x="0" y="98"/>
                      <a:pt x="0" y="98"/>
                    </a:cubicBezTo>
                    <a:cubicBezTo>
                      <a:pt x="0" y="98"/>
                      <a:pt x="15" y="13"/>
                      <a:pt x="115" y="4"/>
                    </a:cubicBezTo>
                    <a:cubicBezTo>
                      <a:pt x="115" y="4"/>
                      <a:pt x="146" y="0"/>
                      <a:pt x="174" y="14"/>
                    </a:cubicBezTo>
                    <a:cubicBezTo>
                      <a:pt x="201" y="28"/>
                      <a:pt x="231" y="22"/>
                      <a:pt x="266" y="15"/>
                    </a:cubicBezTo>
                    <a:cubicBezTo>
                      <a:pt x="301" y="8"/>
                      <a:pt x="362" y="16"/>
                      <a:pt x="382" y="49"/>
                    </a:cubicBezTo>
                    <a:cubicBezTo>
                      <a:pt x="401" y="81"/>
                      <a:pt x="393" y="114"/>
                      <a:pt x="379" y="124"/>
                    </a:cubicBezTo>
                    <a:close/>
                  </a:path>
                </a:pathLst>
              </a:custGeom>
              <a:gradFill>
                <a:gsLst>
                  <a:gs pos="28000">
                    <a:srgbClr val="6313DC"/>
                  </a:gs>
                  <a:gs pos="100000">
                    <a:srgbClr val="1E3ADA"/>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A7ADEA9-F40F-441B-8E2C-2227A58BB1D0}"/>
                  </a:ext>
                </a:extLst>
              </p:cNvPr>
              <p:cNvSpPr>
                <a:spLocks/>
              </p:cNvSpPr>
              <p:nvPr/>
            </p:nvSpPr>
            <p:spPr bwMode="auto">
              <a:xfrm>
                <a:off x="1350814" y="4258241"/>
                <a:ext cx="761143" cy="908572"/>
              </a:xfrm>
              <a:custGeom>
                <a:avLst/>
                <a:gdLst>
                  <a:gd name="T0" fmla="*/ 265 w 285"/>
                  <a:gd name="T1" fmla="*/ 0 h 341"/>
                  <a:gd name="T2" fmla="*/ 68 w 285"/>
                  <a:gd name="T3" fmla="*/ 96 h 341"/>
                  <a:gd name="T4" fmla="*/ 0 w 285"/>
                  <a:gd name="T5" fmla="*/ 232 h 341"/>
                  <a:gd name="T6" fmla="*/ 3 w 285"/>
                  <a:gd name="T7" fmla="*/ 341 h 341"/>
                  <a:gd name="T8" fmla="*/ 41 w 285"/>
                  <a:gd name="T9" fmla="*/ 303 h 341"/>
                  <a:gd name="T10" fmla="*/ 41 w 285"/>
                  <a:gd name="T11" fmla="*/ 224 h 341"/>
                  <a:gd name="T12" fmla="*/ 93 w 285"/>
                  <a:gd name="T13" fmla="*/ 156 h 341"/>
                  <a:gd name="T14" fmla="*/ 62 w 285"/>
                  <a:gd name="T15" fmla="*/ 256 h 341"/>
                  <a:gd name="T16" fmla="*/ 106 w 285"/>
                  <a:gd name="T17" fmla="*/ 323 h 341"/>
                  <a:gd name="T18" fmla="*/ 117 w 285"/>
                  <a:gd name="T19" fmla="*/ 275 h 341"/>
                  <a:gd name="T20" fmla="*/ 101 w 285"/>
                  <a:gd name="T21" fmla="*/ 237 h 341"/>
                  <a:gd name="T22" fmla="*/ 136 w 285"/>
                  <a:gd name="T23" fmla="*/ 172 h 341"/>
                  <a:gd name="T24" fmla="*/ 133 w 285"/>
                  <a:gd name="T25" fmla="*/ 239 h 341"/>
                  <a:gd name="T26" fmla="*/ 168 w 285"/>
                  <a:gd name="T27" fmla="*/ 301 h 341"/>
                  <a:gd name="T28" fmla="*/ 185 w 285"/>
                  <a:gd name="T29" fmla="*/ 257 h 341"/>
                  <a:gd name="T30" fmla="*/ 180 w 285"/>
                  <a:gd name="T31" fmla="*/ 196 h 341"/>
                  <a:gd name="T32" fmla="*/ 285 w 285"/>
                  <a:gd name="T33" fmla="*/ 100 h 341"/>
                  <a:gd name="T34" fmla="*/ 265 w 285"/>
                  <a:gd name="T3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41">
                    <a:moveTo>
                      <a:pt x="265" y="0"/>
                    </a:moveTo>
                    <a:cubicBezTo>
                      <a:pt x="265" y="0"/>
                      <a:pt x="85" y="79"/>
                      <a:pt x="68" y="96"/>
                    </a:cubicBezTo>
                    <a:cubicBezTo>
                      <a:pt x="51" y="113"/>
                      <a:pt x="0" y="232"/>
                      <a:pt x="0" y="232"/>
                    </a:cubicBezTo>
                    <a:cubicBezTo>
                      <a:pt x="3" y="341"/>
                      <a:pt x="3" y="341"/>
                      <a:pt x="3" y="341"/>
                    </a:cubicBezTo>
                    <a:cubicBezTo>
                      <a:pt x="3" y="341"/>
                      <a:pt x="42" y="329"/>
                      <a:pt x="41" y="303"/>
                    </a:cubicBezTo>
                    <a:cubicBezTo>
                      <a:pt x="39" y="278"/>
                      <a:pt x="35" y="230"/>
                      <a:pt x="41" y="224"/>
                    </a:cubicBezTo>
                    <a:cubicBezTo>
                      <a:pt x="46" y="218"/>
                      <a:pt x="93" y="156"/>
                      <a:pt x="93" y="156"/>
                    </a:cubicBezTo>
                    <a:cubicBezTo>
                      <a:pt x="93" y="156"/>
                      <a:pt x="59" y="250"/>
                      <a:pt x="62" y="256"/>
                    </a:cubicBezTo>
                    <a:cubicBezTo>
                      <a:pt x="64" y="262"/>
                      <a:pt x="106" y="323"/>
                      <a:pt x="106" y="323"/>
                    </a:cubicBezTo>
                    <a:cubicBezTo>
                      <a:pt x="106" y="323"/>
                      <a:pt x="128" y="296"/>
                      <a:pt x="117" y="275"/>
                    </a:cubicBezTo>
                    <a:cubicBezTo>
                      <a:pt x="106" y="255"/>
                      <a:pt x="101" y="237"/>
                      <a:pt x="101" y="237"/>
                    </a:cubicBezTo>
                    <a:cubicBezTo>
                      <a:pt x="136" y="172"/>
                      <a:pt x="136" y="172"/>
                      <a:pt x="136" y="172"/>
                    </a:cubicBezTo>
                    <a:cubicBezTo>
                      <a:pt x="133" y="239"/>
                      <a:pt x="133" y="239"/>
                      <a:pt x="133" y="239"/>
                    </a:cubicBezTo>
                    <a:cubicBezTo>
                      <a:pt x="168" y="301"/>
                      <a:pt x="168" y="301"/>
                      <a:pt x="168" y="301"/>
                    </a:cubicBezTo>
                    <a:cubicBezTo>
                      <a:pt x="168" y="301"/>
                      <a:pt x="197" y="274"/>
                      <a:pt x="185" y="257"/>
                    </a:cubicBezTo>
                    <a:cubicBezTo>
                      <a:pt x="172" y="240"/>
                      <a:pt x="180" y="196"/>
                      <a:pt x="180" y="196"/>
                    </a:cubicBezTo>
                    <a:cubicBezTo>
                      <a:pt x="285" y="100"/>
                      <a:pt x="285" y="100"/>
                      <a:pt x="285" y="100"/>
                    </a:cubicBezTo>
                    <a:lnTo>
                      <a:pt x="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277673CA-5F3A-4564-853B-8ECF798E0B35}"/>
                  </a:ext>
                </a:extLst>
              </p:cNvPr>
              <p:cNvSpPr>
                <a:spLocks/>
              </p:cNvSpPr>
              <p:nvPr/>
            </p:nvSpPr>
            <p:spPr bwMode="auto">
              <a:xfrm>
                <a:off x="2489100" y="3680527"/>
                <a:ext cx="387429" cy="685715"/>
              </a:xfrm>
              <a:custGeom>
                <a:avLst/>
                <a:gdLst>
                  <a:gd name="T0" fmla="*/ 21 w 145"/>
                  <a:gd name="T1" fmla="*/ 257 h 257"/>
                  <a:gd name="T2" fmla="*/ 3 w 145"/>
                  <a:gd name="T3" fmla="*/ 120 h 257"/>
                  <a:gd name="T4" fmla="*/ 50 w 145"/>
                  <a:gd name="T5" fmla="*/ 37 h 257"/>
                  <a:gd name="T6" fmla="*/ 108 w 145"/>
                  <a:gd name="T7" fmla="*/ 0 h 257"/>
                  <a:gd name="T8" fmla="*/ 102 w 145"/>
                  <a:gd name="T9" fmla="*/ 33 h 257"/>
                  <a:gd name="T10" fmla="*/ 60 w 145"/>
                  <a:gd name="T11" fmla="*/ 61 h 257"/>
                  <a:gd name="T12" fmla="*/ 43 w 145"/>
                  <a:gd name="T13" fmla="*/ 112 h 257"/>
                  <a:gd name="T14" fmla="*/ 84 w 145"/>
                  <a:gd name="T15" fmla="*/ 60 h 257"/>
                  <a:gd name="T16" fmla="*/ 135 w 145"/>
                  <a:gd name="T17" fmla="*/ 60 h 257"/>
                  <a:gd name="T18" fmla="*/ 114 w 145"/>
                  <a:gd name="T19" fmla="*/ 83 h 257"/>
                  <a:gd name="T20" fmla="*/ 88 w 145"/>
                  <a:gd name="T21" fmla="*/ 88 h 257"/>
                  <a:gd name="T22" fmla="*/ 67 w 145"/>
                  <a:gd name="T23" fmla="*/ 129 h 257"/>
                  <a:gd name="T24" fmla="*/ 100 w 145"/>
                  <a:gd name="T25" fmla="*/ 104 h 257"/>
                  <a:gd name="T26" fmla="*/ 145 w 145"/>
                  <a:gd name="T27" fmla="*/ 100 h 257"/>
                  <a:gd name="T28" fmla="*/ 128 w 145"/>
                  <a:gd name="T29" fmla="*/ 125 h 257"/>
                  <a:gd name="T30" fmla="*/ 94 w 145"/>
                  <a:gd name="T31" fmla="*/ 144 h 257"/>
                  <a:gd name="T32" fmla="*/ 81 w 145"/>
                  <a:gd name="T33" fmla="*/ 232 h 257"/>
                  <a:gd name="T34" fmla="*/ 21 w 145"/>
                  <a:gd name="T3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57">
                    <a:moveTo>
                      <a:pt x="21" y="257"/>
                    </a:moveTo>
                    <a:cubicBezTo>
                      <a:pt x="21" y="257"/>
                      <a:pt x="0" y="134"/>
                      <a:pt x="3" y="120"/>
                    </a:cubicBezTo>
                    <a:cubicBezTo>
                      <a:pt x="6" y="105"/>
                      <a:pt x="50" y="37"/>
                      <a:pt x="50" y="37"/>
                    </a:cubicBezTo>
                    <a:cubicBezTo>
                      <a:pt x="108" y="0"/>
                      <a:pt x="108" y="0"/>
                      <a:pt x="108" y="0"/>
                    </a:cubicBezTo>
                    <a:cubicBezTo>
                      <a:pt x="108" y="0"/>
                      <a:pt x="116" y="25"/>
                      <a:pt x="102" y="33"/>
                    </a:cubicBezTo>
                    <a:cubicBezTo>
                      <a:pt x="88" y="41"/>
                      <a:pt x="61" y="56"/>
                      <a:pt x="60" y="61"/>
                    </a:cubicBezTo>
                    <a:cubicBezTo>
                      <a:pt x="59" y="66"/>
                      <a:pt x="43" y="112"/>
                      <a:pt x="43" y="112"/>
                    </a:cubicBezTo>
                    <a:cubicBezTo>
                      <a:pt x="43" y="112"/>
                      <a:pt x="80" y="61"/>
                      <a:pt x="84" y="60"/>
                    </a:cubicBezTo>
                    <a:cubicBezTo>
                      <a:pt x="89" y="60"/>
                      <a:pt x="135" y="60"/>
                      <a:pt x="135" y="60"/>
                    </a:cubicBezTo>
                    <a:cubicBezTo>
                      <a:pt x="135" y="60"/>
                      <a:pt x="128" y="81"/>
                      <a:pt x="114" y="83"/>
                    </a:cubicBezTo>
                    <a:cubicBezTo>
                      <a:pt x="99" y="84"/>
                      <a:pt x="88" y="88"/>
                      <a:pt x="88" y="88"/>
                    </a:cubicBezTo>
                    <a:cubicBezTo>
                      <a:pt x="67" y="129"/>
                      <a:pt x="67" y="129"/>
                      <a:pt x="67" y="129"/>
                    </a:cubicBezTo>
                    <a:cubicBezTo>
                      <a:pt x="100" y="104"/>
                      <a:pt x="100" y="104"/>
                      <a:pt x="100" y="104"/>
                    </a:cubicBezTo>
                    <a:cubicBezTo>
                      <a:pt x="145" y="100"/>
                      <a:pt x="145" y="100"/>
                      <a:pt x="145" y="100"/>
                    </a:cubicBezTo>
                    <a:cubicBezTo>
                      <a:pt x="145" y="100"/>
                      <a:pt x="141" y="125"/>
                      <a:pt x="128" y="125"/>
                    </a:cubicBezTo>
                    <a:cubicBezTo>
                      <a:pt x="115" y="124"/>
                      <a:pt x="94" y="144"/>
                      <a:pt x="94" y="144"/>
                    </a:cubicBezTo>
                    <a:cubicBezTo>
                      <a:pt x="81" y="232"/>
                      <a:pt x="81" y="232"/>
                      <a:pt x="81" y="232"/>
                    </a:cubicBezTo>
                    <a:lnTo>
                      <a:pt x="21" y="25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A3615E90-FB95-422A-AF14-78CBBEE1FA7A}"/>
                  </a:ext>
                </a:extLst>
              </p:cNvPr>
              <p:cNvSpPr>
                <a:spLocks/>
              </p:cNvSpPr>
              <p:nvPr/>
            </p:nvSpPr>
            <p:spPr bwMode="auto">
              <a:xfrm rot="487774">
                <a:off x="2302872" y="4062813"/>
                <a:ext cx="1145143" cy="673715"/>
              </a:xfrm>
              <a:custGeom>
                <a:avLst/>
                <a:gdLst>
                  <a:gd name="T0" fmla="*/ 82 w 428"/>
                  <a:gd name="T1" fmla="*/ 54 h 253"/>
                  <a:gd name="T2" fmla="*/ 282 w 428"/>
                  <a:gd name="T3" fmla="*/ 41 h 253"/>
                  <a:gd name="T4" fmla="*/ 326 w 428"/>
                  <a:gd name="T5" fmla="*/ 235 h 253"/>
                  <a:gd name="T6" fmla="*/ 59 w 428"/>
                  <a:gd name="T7" fmla="*/ 170 h 253"/>
                  <a:gd name="T8" fmla="*/ 82 w 428"/>
                  <a:gd name="T9" fmla="*/ 54 h 253"/>
                </a:gdLst>
                <a:ahLst/>
                <a:cxnLst>
                  <a:cxn ang="0">
                    <a:pos x="T0" y="T1"/>
                  </a:cxn>
                  <a:cxn ang="0">
                    <a:pos x="T2" y="T3"/>
                  </a:cxn>
                  <a:cxn ang="0">
                    <a:pos x="T4" y="T5"/>
                  </a:cxn>
                  <a:cxn ang="0">
                    <a:pos x="T6" y="T7"/>
                  </a:cxn>
                  <a:cxn ang="0">
                    <a:pos x="T8" y="T9"/>
                  </a:cxn>
                </a:cxnLst>
                <a:rect l="0" t="0" r="r" b="b"/>
                <a:pathLst>
                  <a:path w="428" h="253">
                    <a:moveTo>
                      <a:pt x="82" y="54"/>
                    </a:moveTo>
                    <a:cubicBezTo>
                      <a:pt x="82" y="54"/>
                      <a:pt x="169" y="0"/>
                      <a:pt x="282" y="41"/>
                    </a:cubicBezTo>
                    <a:cubicBezTo>
                      <a:pt x="428" y="93"/>
                      <a:pt x="371" y="223"/>
                      <a:pt x="326" y="235"/>
                    </a:cubicBezTo>
                    <a:cubicBezTo>
                      <a:pt x="260" y="253"/>
                      <a:pt x="93" y="170"/>
                      <a:pt x="59" y="170"/>
                    </a:cubicBezTo>
                    <a:cubicBezTo>
                      <a:pt x="25" y="170"/>
                      <a:pt x="0" y="102"/>
                      <a:pt x="82"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FBD68A7A-B4F5-4642-A34D-7F56723E8ED2}"/>
                  </a:ext>
                </a:extLst>
              </p:cNvPr>
              <p:cNvSpPr>
                <a:spLocks/>
              </p:cNvSpPr>
              <p:nvPr/>
            </p:nvSpPr>
            <p:spPr bwMode="auto">
              <a:xfrm>
                <a:off x="963385" y="3011955"/>
                <a:ext cx="2713716" cy="2492573"/>
              </a:xfrm>
              <a:custGeom>
                <a:avLst/>
                <a:gdLst>
                  <a:gd name="T0" fmla="*/ 154 w 1016"/>
                  <a:gd name="T1" fmla="*/ 0 h 935"/>
                  <a:gd name="T2" fmla="*/ 461 w 1016"/>
                  <a:gd name="T3" fmla="*/ 248 h 935"/>
                  <a:gd name="T4" fmla="*/ 785 w 1016"/>
                  <a:gd name="T5" fmla="*/ 556 h 935"/>
                  <a:gd name="T6" fmla="*/ 901 w 1016"/>
                  <a:gd name="T7" fmla="*/ 822 h 935"/>
                  <a:gd name="T8" fmla="*/ 331 w 1016"/>
                  <a:gd name="T9" fmla="*/ 781 h 935"/>
                  <a:gd name="T10" fmla="*/ 10 w 1016"/>
                  <a:gd name="T11" fmla="*/ 204 h 935"/>
                  <a:gd name="T12" fmla="*/ 154 w 1016"/>
                  <a:gd name="T13" fmla="*/ 0 h 935"/>
                </a:gdLst>
                <a:ahLst/>
                <a:cxnLst>
                  <a:cxn ang="0">
                    <a:pos x="T0" y="T1"/>
                  </a:cxn>
                  <a:cxn ang="0">
                    <a:pos x="T2" y="T3"/>
                  </a:cxn>
                  <a:cxn ang="0">
                    <a:pos x="T4" y="T5"/>
                  </a:cxn>
                  <a:cxn ang="0">
                    <a:pos x="T6" y="T7"/>
                  </a:cxn>
                  <a:cxn ang="0">
                    <a:pos x="T8" y="T9"/>
                  </a:cxn>
                  <a:cxn ang="0">
                    <a:pos x="T10" y="T11"/>
                  </a:cxn>
                  <a:cxn ang="0">
                    <a:pos x="T12" y="T13"/>
                  </a:cxn>
                </a:cxnLst>
                <a:rect l="0" t="0" r="r" b="b"/>
                <a:pathLst>
                  <a:path w="1016" h="935">
                    <a:moveTo>
                      <a:pt x="154" y="0"/>
                    </a:moveTo>
                    <a:cubicBezTo>
                      <a:pt x="154" y="0"/>
                      <a:pt x="317" y="11"/>
                      <a:pt x="461" y="248"/>
                    </a:cubicBezTo>
                    <a:cubicBezTo>
                      <a:pt x="604" y="484"/>
                      <a:pt x="785" y="556"/>
                      <a:pt x="785" y="556"/>
                    </a:cubicBezTo>
                    <a:cubicBezTo>
                      <a:pt x="785" y="556"/>
                      <a:pt x="1016" y="720"/>
                      <a:pt x="901" y="822"/>
                    </a:cubicBezTo>
                    <a:cubicBezTo>
                      <a:pt x="787" y="925"/>
                      <a:pt x="485" y="935"/>
                      <a:pt x="331" y="781"/>
                    </a:cubicBezTo>
                    <a:cubicBezTo>
                      <a:pt x="178" y="628"/>
                      <a:pt x="0" y="341"/>
                      <a:pt x="10" y="204"/>
                    </a:cubicBezTo>
                    <a:cubicBezTo>
                      <a:pt x="21" y="68"/>
                      <a:pt x="68" y="10"/>
                      <a:pt x="154" y="0"/>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Oval 4">
              <a:extLst>
                <a:ext uri="{FF2B5EF4-FFF2-40B4-BE49-F238E27FC236}">
                  <a16:creationId xmlns:a16="http://schemas.microsoft.com/office/drawing/2014/main" id="{C841EF6A-FA88-462B-81A8-180451D5BC3D}"/>
                </a:ext>
              </a:extLst>
            </p:cNvPr>
            <p:cNvSpPr/>
            <p:nvPr/>
          </p:nvSpPr>
          <p:spPr>
            <a:xfrm flipH="1">
              <a:off x="662569" y="2575406"/>
              <a:ext cx="333828" cy="333828"/>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89561B7D-4B7C-4B49-8AC4-C25C48AC6A86}"/>
                </a:ext>
              </a:extLst>
            </p:cNvPr>
            <p:cNvSpPr/>
            <p:nvPr/>
          </p:nvSpPr>
          <p:spPr>
            <a:xfrm flipH="1">
              <a:off x="3192720" y="5092277"/>
              <a:ext cx="191756" cy="191756"/>
            </a:xfrm>
            <a:prstGeom prst="ellipse">
              <a:avLst/>
            </a:prstGeom>
            <a:gradFill>
              <a:gsLst>
                <a:gs pos="0">
                  <a:srgbClr val="7CEFD8"/>
                </a:gs>
                <a:gs pos="100000">
                  <a:srgbClr val="6C92E1"/>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Diamond 6">
              <a:extLst>
                <a:ext uri="{FF2B5EF4-FFF2-40B4-BE49-F238E27FC236}">
                  <a16:creationId xmlns:a16="http://schemas.microsoft.com/office/drawing/2014/main" id="{9FA0A8CD-9752-4EEF-A195-942A120D9227}"/>
                </a:ext>
              </a:extLst>
            </p:cNvPr>
            <p:cNvSpPr/>
            <p:nvPr/>
          </p:nvSpPr>
          <p:spPr>
            <a:xfrm>
              <a:off x="117404" y="5337893"/>
              <a:ext cx="319314" cy="319314"/>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3C1BD755-E8A4-49FC-91A5-3DBB5CA7AA45}"/>
                </a:ext>
              </a:extLst>
            </p:cNvPr>
            <p:cNvSpPr/>
            <p:nvPr/>
          </p:nvSpPr>
          <p:spPr>
            <a:xfrm>
              <a:off x="3656166" y="3941881"/>
              <a:ext cx="271578" cy="271578"/>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8D65507F-CFD2-4509-86E7-C3A325B3D2EE}"/>
                </a:ext>
              </a:extLst>
            </p:cNvPr>
            <p:cNvSpPr/>
            <p:nvPr/>
          </p:nvSpPr>
          <p:spPr>
            <a:xfrm>
              <a:off x="2941210" y="1951388"/>
              <a:ext cx="404893" cy="404893"/>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4A3FD46F-838D-44E9-BC81-953D12BD4E0C}"/>
              </a:ext>
            </a:extLst>
          </p:cNvPr>
          <p:cNvSpPr/>
          <p:nvPr/>
        </p:nvSpPr>
        <p:spPr>
          <a:xfrm>
            <a:off x="4898798" y="0"/>
            <a:ext cx="7286534" cy="6858000"/>
          </a:xfrm>
          <a:custGeom>
            <a:avLst/>
            <a:gdLst>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2146624 w 7286534"/>
              <a:gd name="connsiteY6" fmla="*/ 6603866 h 6858000"/>
              <a:gd name="connsiteX7" fmla="*/ 1911681 w 7286534"/>
              <a:gd name="connsiteY7" fmla="*/ 6642560 h 6858000"/>
              <a:gd name="connsiteX8" fmla="*/ 443514 w 7286534"/>
              <a:gd name="connsiteY8" fmla="*/ 6535029 h 6858000"/>
              <a:gd name="connsiteX9" fmla="*/ 552243 w 7286534"/>
              <a:gd name="connsiteY9" fmla="*/ 3534379 h 6858000"/>
              <a:gd name="connsiteX10" fmla="*/ 448881 w 7286534"/>
              <a:gd name="connsiteY10" fmla="*/ 817563 h 6858000"/>
              <a:gd name="connsiteX11" fmla="*/ 2621955 w 7286534"/>
              <a:gd name="connsiteY11" fmla="*/ 361121 h 6858000"/>
              <a:gd name="connsiteX12" fmla="*/ 2699682 w 7286534"/>
              <a:gd name="connsiteY12" fmla="*/ 368212 h 6858000"/>
              <a:gd name="connsiteX13" fmla="*/ 2706904 w 7286534"/>
              <a:gd name="connsiteY13" fmla="*/ 345982 h 6858000"/>
              <a:gd name="connsiteX14" fmla="*/ 3718138 w 7286534"/>
              <a:gd name="connsiteY14" fmla="*/ 151886 h 6858000"/>
              <a:gd name="connsiteX15" fmla="*/ 5116913 w 7286534"/>
              <a:gd name="connsiteY15" fmla="*/ 11039 h 6858000"/>
              <a:gd name="connsiteX16" fmla="*/ 5170197 w 7286534"/>
              <a:gd name="connsiteY16" fmla="*/ 0 h 6858000"/>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1911681 w 7286534"/>
              <a:gd name="connsiteY6" fmla="*/ 6642560 h 6858000"/>
              <a:gd name="connsiteX7" fmla="*/ 443514 w 7286534"/>
              <a:gd name="connsiteY7" fmla="*/ 6535029 h 6858000"/>
              <a:gd name="connsiteX8" fmla="*/ 552243 w 7286534"/>
              <a:gd name="connsiteY8" fmla="*/ 3534379 h 6858000"/>
              <a:gd name="connsiteX9" fmla="*/ 448881 w 7286534"/>
              <a:gd name="connsiteY9" fmla="*/ 817563 h 6858000"/>
              <a:gd name="connsiteX10" fmla="*/ 2621955 w 7286534"/>
              <a:gd name="connsiteY10" fmla="*/ 361121 h 6858000"/>
              <a:gd name="connsiteX11" fmla="*/ 2699682 w 7286534"/>
              <a:gd name="connsiteY11" fmla="*/ 368212 h 6858000"/>
              <a:gd name="connsiteX12" fmla="*/ 2706904 w 7286534"/>
              <a:gd name="connsiteY12" fmla="*/ 345982 h 6858000"/>
              <a:gd name="connsiteX13" fmla="*/ 3718138 w 7286534"/>
              <a:gd name="connsiteY13" fmla="*/ 151886 h 6858000"/>
              <a:gd name="connsiteX14" fmla="*/ 5116913 w 7286534"/>
              <a:gd name="connsiteY14" fmla="*/ 11039 h 6858000"/>
              <a:gd name="connsiteX15" fmla="*/ 5170197 w 7286534"/>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6534" h="6858000">
                <a:moveTo>
                  <a:pt x="5170197" y="0"/>
                </a:moveTo>
                <a:lnTo>
                  <a:pt x="7286534" y="0"/>
                </a:lnTo>
                <a:lnTo>
                  <a:pt x="7286534" y="6858000"/>
                </a:lnTo>
                <a:lnTo>
                  <a:pt x="2814969" y="6858000"/>
                </a:lnTo>
                <a:lnTo>
                  <a:pt x="2640968" y="6807274"/>
                </a:lnTo>
                <a:cubicBezTo>
                  <a:pt x="2462473" y="6748758"/>
                  <a:pt x="2302710" y="6683032"/>
                  <a:pt x="2160379" y="6611436"/>
                </a:cubicBezTo>
                <a:lnTo>
                  <a:pt x="1911681" y="6642560"/>
                </a:lnTo>
                <a:cubicBezTo>
                  <a:pt x="1279518" y="6737846"/>
                  <a:pt x="710940" y="6772879"/>
                  <a:pt x="443514" y="6535029"/>
                </a:cubicBezTo>
                <a:cubicBezTo>
                  <a:pt x="-91339" y="6059330"/>
                  <a:pt x="1125890" y="4962369"/>
                  <a:pt x="552243" y="3534379"/>
                </a:cubicBezTo>
                <a:cubicBezTo>
                  <a:pt x="-249431" y="1968686"/>
                  <a:pt x="-83548" y="1307512"/>
                  <a:pt x="448881" y="817563"/>
                </a:cubicBezTo>
                <a:cubicBezTo>
                  <a:pt x="814925" y="480723"/>
                  <a:pt x="1738104" y="302681"/>
                  <a:pt x="2621955" y="361121"/>
                </a:cubicBezTo>
                <a:lnTo>
                  <a:pt x="2699682" y="368212"/>
                </a:lnTo>
                <a:lnTo>
                  <a:pt x="2706904" y="345982"/>
                </a:lnTo>
                <a:cubicBezTo>
                  <a:pt x="2775042" y="198966"/>
                  <a:pt x="3049467" y="125252"/>
                  <a:pt x="3718138" y="151886"/>
                </a:cubicBezTo>
                <a:cubicBezTo>
                  <a:pt x="4173844" y="170046"/>
                  <a:pt x="4643318" y="103165"/>
                  <a:pt x="5116913" y="11039"/>
                </a:cubicBezTo>
                <a:lnTo>
                  <a:pt x="5170197" y="0"/>
                </a:lnTo>
                <a:close/>
              </a:path>
            </a:pathLst>
          </a:custGeom>
          <a:gradFill>
            <a:gsLst>
              <a:gs pos="0">
                <a:srgbClr val="E6739F"/>
              </a:gs>
              <a:gs pos="55000">
                <a:srgbClr val="CC0E74"/>
              </a:gs>
              <a:gs pos="100000">
                <a:srgbClr val="790C5A"/>
              </a:gs>
            </a:gsLst>
            <a:lin ang="4800000" scaled="0"/>
          </a:gra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a:solidFill>
                <a:schemeClr val="tx1"/>
              </a:solidFill>
            </a:endParaRPr>
          </a:p>
        </p:txBody>
      </p:sp>
      <p:sp>
        <p:nvSpPr>
          <p:cNvPr id="25" name="Rectangle 24">
            <a:extLst>
              <a:ext uri="{FF2B5EF4-FFF2-40B4-BE49-F238E27FC236}">
                <a16:creationId xmlns:a16="http://schemas.microsoft.com/office/drawing/2014/main" id="{BEB76B63-66B0-4DF7-B61A-6B9A8C93ED9A}"/>
              </a:ext>
            </a:extLst>
          </p:cNvPr>
          <p:cNvSpPr/>
          <p:nvPr/>
        </p:nvSpPr>
        <p:spPr>
          <a:xfrm>
            <a:off x="5688528" y="1043536"/>
            <a:ext cx="6496804" cy="73866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Proposed solution</a:t>
            </a:r>
          </a:p>
        </p:txBody>
      </p:sp>
      <p:sp>
        <p:nvSpPr>
          <p:cNvPr id="26" name="TextBox 25">
            <a:extLst>
              <a:ext uri="{FF2B5EF4-FFF2-40B4-BE49-F238E27FC236}">
                <a16:creationId xmlns:a16="http://schemas.microsoft.com/office/drawing/2014/main" id="{AFE572EE-8795-4622-BCC3-C06F793413F6}"/>
              </a:ext>
            </a:extLst>
          </p:cNvPr>
          <p:cNvSpPr txBox="1"/>
          <p:nvPr/>
        </p:nvSpPr>
        <p:spPr>
          <a:xfrm>
            <a:off x="6061783" y="2051409"/>
            <a:ext cx="5438917" cy="2462213"/>
          </a:xfrm>
          <a:prstGeom prst="rect">
            <a:avLst/>
          </a:prstGeom>
          <a:noFill/>
        </p:spPr>
        <p:txBody>
          <a:bodyPr wrap="square" lIns="0" tIns="0" rIns="0" bIns="0" rtlCol="0">
            <a:spAutoFit/>
          </a:bodyPr>
          <a:lstStyle/>
          <a:p>
            <a:r>
              <a:rPr lang="en-US" sz="3200" b="1" dirty="0" err="1">
                <a:solidFill>
                  <a:srgbClr val="002060"/>
                </a:solidFill>
                <a:latin typeface="Segoe UI" panose="020B0502040204020203" pitchFamily="34" charset="0"/>
                <a:cs typeface="Segoe UI" panose="020B0502040204020203" pitchFamily="34" charset="0"/>
              </a:rPr>
              <a:t>EdTecKH</a:t>
            </a:r>
            <a:r>
              <a:rPr lang="en-US" sz="3200" b="1" dirty="0">
                <a:solidFill>
                  <a:srgbClr val="002060"/>
                </a:solidFill>
                <a:latin typeface="Segoe UI" panose="020B0502040204020203" pitchFamily="34" charset="0"/>
                <a:cs typeface="Segoe UI" panose="020B0502040204020203" pitchFamily="34" charset="0"/>
              </a:rPr>
              <a:t> is a digital platform where student can learn about minimal technologies to boost their productivity and creativity.</a:t>
            </a:r>
          </a:p>
        </p:txBody>
      </p:sp>
    </p:spTree>
    <p:extLst>
      <p:ext uri="{BB962C8B-B14F-4D97-AF65-F5344CB8AC3E}">
        <p14:creationId xmlns:p14="http://schemas.microsoft.com/office/powerpoint/2010/main" val="739486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7D6E5F-B311-4EE9-BF82-BF0A11532E15}"/>
              </a:ext>
            </a:extLst>
          </p:cNvPr>
          <p:cNvSpPr/>
          <p:nvPr/>
        </p:nvSpPr>
        <p:spPr>
          <a:xfrm>
            <a:off x="5688528" y="1043536"/>
            <a:ext cx="6496804" cy="73866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How we deliver it</a:t>
            </a:r>
          </a:p>
        </p:txBody>
      </p:sp>
      <p:sp>
        <p:nvSpPr>
          <p:cNvPr id="3" name="TextBox 2">
            <a:extLst>
              <a:ext uri="{FF2B5EF4-FFF2-40B4-BE49-F238E27FC236}">
                <a16:creationId xmlns:a16="http://schemas.microsoft.com/office/drawing/2014/main" id="{ED444D55-3BE2-4E5D-ADF4-5B2497BF5790}"/>
              </a:ext>
            </a:extLst>
          </p:cNvPr>
          <p:cNvSpPr txBox="1"/>
          <p:nvPr/>
        </p:nvSpPr>
        <p:spPr>
          <a:xfrm>
            <a:off x="6061783" y="2051409"/>
            <a:ext cx="5438917" cy="1477328"/>
          </a:xfrm>
          <a:prstGeom prst="rect">
            <a:avLst/>
          </a:prstGeom>
          <a:noFill/>
        </p:spPr>
        <p:txBody>
          <a:bodyPr wrap="square" lIns="0" tIns="0" rIns="0" bIns="0" rtlCol="0">
            <a:spAutoFit/>
          </a:bodyPr>
          <a:lstStyle/>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YOUTUBE CHANNEL</a:t>
            </a:r>
          </a:p>
          <a:p>
            <a:pPr marL="571500" indent="-571500">
              <a:buFont typeface="+mj-lt"/>
              <a:buAutoNum type="romanLcPeriod"/>
            </a:pPr>
            <a:endParaRPr lang="en-US" sz="3200" b="1" dirty="0">
              <a:solidFill>
                <a:srgbClr val="002060"/>
              </a:solidFill>
              <a:latin typeface="Segoe UI" panose="020B0502040204020203" pitchFamily="34" charset="0"/>
              <a:cs typeface="Segoe UI" panose="020B0502040204020203" pitchFamily="34" charset="0"/>
            </a:endParaRPr>
          </a:p>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WEBSITE</a:t>
            </a:r>
          </a:p>
        </p:txBody>
      </p:sp>
    </p:spTree>
    <p:extLst>
      <p:ext uri="{BB962C8B-B14F-4D97-AF65-F5344CB8AC3E}">
        <p14:creationId xmlns:p14="http://schemas.microsoft.com/office/powerpoint/2010/main" val="319330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A9AA6-966B-4B3C-81EE-3F4695960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14" y="586218"/>
            <a:ext cx="11327971" cy="5723859"/>
          </a:xfrm>
          <a:prstGeom prst="rect">
            <a:avLst/>
          </a:prstGeom>
          <a:ln>
            <a:solidFill>
              <a:srgbClr val="C00000"/>
            </a:solidFill>
          </a:ln>
        </p:spPr>
      </p:pic>
      <p:sp>
        <p:nvSpPr>
          <p:cNvPr id="11" name="Rectangle 10">
            <a:extLst>
              <a:ext uri="{FF2B5EF4-FFF2-40B4-BE49-F238E27FC236}">
                <a16:creationId xmlns:a16="http://schemas.microsoft.com/office/drawing/2014/main" id="{37DC4F76-3AEF-4921-9168-5A6B7E5D7F16}"/>
              </a:ext>
            </a:extLst>
          </p:cNvPr>
          <p:cNvSpPr/>
          <p:nvPr/>
        </p:nvSpPr>
        <p:spPr>
          <a:xfrm>
            <a:off x="2618654" y="25424"/>
            <a:ext cx="2702740" cy="738664"/>
          </a:xfrm>
          <a:prstGeom prst="rect">
            <a:avLst/>
          </a:prstGeom>
        </p:spPr>
        <p:txBody>
          <a:bodyPr wrap="square" lIns="0" tIns="0" rIns="0" bIns="0">
            <a:spAutoFit/>
          </a:bodyPr>
          <a:lstStyle/>
          <a:p>
            <a:pPr algn="ctr"/>
            <a:r>
              <a:rPr lang="en-US" sz="2400" b="1" dirty="0">
                <a:solidFill>
                  <a:srgbClr val="FF0000"/>
                </a:solidFill>
                <a:latin typeface="Segoe UI" panose="020B0502040204020203" pitchFamily="34" charset="0"/>
                <a:cs typeface="Segoe UI" panose="020B0502040204020203" pitchFamily="34" charset="0"/>
              </a:rPr>
              <a:t>YouTube </a:t>
            </a:r>
            <a:r>
              <a:rPr lang="en-US" sz="2400" b="1" dirty="0">
                <a:solidFill>
                  <a:srgbClr val="002060"/>
                </a:solidFill>
                <a:latin typeface="Segoe UI" panose="020B0502040204020203" pitchFamily="34" charset="0"/>
                <a:cs typeface="Segoe UI" panose="020B0502040204020203" pitchFamily="34" charset="0"/>
              </a:rPr>
              <a:t>Channel</a:t>
            </a:r>
            <a:endParaRPr lang="en-US" sz="2400" dirty="0">
              <a:solidFill>
                <a:srgbClr val="002060"/>
              </a:solidFill>
            </a:endParaRPr>
          </a:p>
        </p:txBody>
      </p:sp>
    </p:spTree>
    <p:extLst>
      <p:ext uri="{BB962C8B-B14F-4D97-AF65-F5344CB8AC3E}">
        <p14:creationId xmlns:p14="http://schemas.microsoft.com/office/powerpoint/2010/main" val="337885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03C61E-5312-4D37-A0A6-877FA0044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014" y="540914"/>
            <a:ext cx="5251065" cy="2888086"/>
          </a:xfrm>
          <a:prstGeom prst="rect">
            <a:avLst/>
          </a:prstGeom>
          <a:ln>
            <a:solidFill>
              <a:srgbClr val="C00000"/>
            </a:solidFill>
          </a:ln>
        </p:spPr>
      </p:pic>
      <p:pic>
        <p:nvPicPr>
          <p:cNvPr id="8" name="Picture 7">
            <a:extLst>
              <a:ext uri="{FF2B5EF4-FFF2-40B4-BE49-F238E27FC236}">
                <a16:creationId xmlns:a16="http://schemas.microsoft.com/office/drawing/2014/main" id="{D5B8EFBC-80E7-4208-A83D-45551AD09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366866" cy="6857999"/>
          </a:xfrm>
          <a:prstGeom prst="rect">
            <a:avLst/>
          </a:prstGeom>
          <a:ln>
            <a:solidFill>
              <a:srgbClr val="C00000"/>
            </a:solidFill>
          </a:ln>
        </p:spPr>
      </p:pic>
      <p:pic>
        <p:nvPicPr>
          <p:cNvPr id="12" name="Picture 11">
            <a:extLst>
              <a:ext uri="{FF2B5EF4-FFF2-40B4-BE49-F238E27FC236}">
                <a16:creationId xmlns:a16="http://schemas.microsoft.com/office/drawing/2014/main" id="{06E3F802-DFE0-4ED9-A640-C4E06E13E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803" y="1115862"/>
            <a:ext cx="5281790" cy="2402083"/>
          </a:xfrm>
          <a:prstGeom prst="rect">
            <a:avLst/>
          </a:prstGeom>
          <a:ln>
            <a:solidFill>
              <a:srgbClr val="C00000"/>
            </a:solidFill>
          </a:ln>
        </p:spPr>
      </p:pic>
      <p:pic>
        <p:nvPicPr>
          <p:cNvPr id="18" name="Picture 17">
            <a:extLst>
              <a:ext uri="{FF2B5EF4-FFF2-40B4-BE49-F238E27FC236}">
                <a16:creationId xmlns:a16="http://schemas.microsoft.com/office/drawing/2014/main" id="{B68A112D-AEED-4B05-9F9A-8C9C3A14F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0803" y="1722918"/>
            <a:ext cx="5287376" cy="2572463"/>
          </a:xfrm>
          <a:prstGeom prst="rect">
            <a:avLst/>
          </a:prstGeom>
          <a:ln>
            <a:solidFill>
              <a:srgbClr val="C00000"/>
            </a:solidFill>
          </a:ln>
        </p:spPr>
      </p:pic>
      <p:pic>
        <p:nvPicPr>
          <p:cNvPr id="19" name="Picture 18">
            <a:extLst>
              <a:ext uri="{FF2B5EF4-FFF2-40B4-BE49-F238E27FC236}">
                <a16:creationId xmlns:a16="http://schemas.microsoft.com/office/drawing/2014/main" id="{6F142DB8-40D4-4127-9D58-65E868D30A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8890" y="2464566"/>
            <a:ext cx="5287376" cy="2572463"/>
          </a:xfrm>
          <a:prstGeom prst="rect">
            <a:avLst/>
          </a:prstGeom>
          <a:ln>
            <a:solidFill>
              <a:srgbClr val="C00000"/>
            </a:solidFill>
          </a:ln>
        </p:spPr>
      </p:pic>
      <p:pic>
        <p:nvPicPr>
          <p:cNvPr id="17" name="Picture 16">
            <a:extLst>
              <a:ext uri="{FF2B5EF4-FFF2-40B4-BE49-F238E27FC236}">
                <a16:creationId xmlns:a16="http://schemas.microsoft.com/office/drawing/2014/main" id="{099352D7-65D1-4D73-9646-1976C7BC8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883" y="3182159"/>
            <a:ext cx="5273409" cy="2544533"/>
          </a:xfrm>
          <a:prstGeom prst="rect">
            <a:avLst/>
          </a:prstGeom>
          <a:ln>
            <a:solidFill>
              <a:srgbClr val="C00000"/>
            </a:solidFill>
          </a:ln>
        </p:spPr>
      </p:pic>
      <p:pic>
        <p:nvPicPr>
          <p:cNvPr id="20" name="Picture 19">
            <a:extLst>
              <a:ext uri="{FF2B5EF4-FFF2-40B4-BE49-F238E27FC236}">
                <a16:creationId xmlns:a16="http://schemas.microsoft.com/office/drawing/2014/main" id="{D34F62EE-96A2-46BD-A894-6D63F38971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3182" y="3830402"/>
            <a:ext cx="5284583" cy="2494256"/>
          </a:xfrm>
          <a:prstGeom prst="rect">
            <a:avLst/>
          </a:prstGeom>
          <a:ln>
            <a:solidFill>
              <a:srgbClr val="C00000"/>
            </a:solidFill>
          </a:ln>
        </p:spPr>
      </p:pic>
      <p:sp>
        <p:nvSpPr>
          <p:cNvPr id="21" name="Rectangle 20">
            <a:extLst>
              <a:ext uri="{FF2B5EF4-FFF2-40B4-BE49-F238E27FC236}">
                <a16:creationId xmlns:a16="http://schemas.microsoft.com/office/drawing/2014/main" id="{531271B0-653E-44CE-86F6-CF87FF979E51}"/>
              </a:ext>
            </a:extLst>
          </p:cNvPr>
          <p:cNvSpPr/>
          <p:nvPr/>
        </p:nvSpPr>
        <p:spPr>
          <a:xfrm>
            <a:off x="2634412" y="25424"/>
            <a:ext cx="1386932" cy="369332"/>
          </a:xfrm>
          <a:prstGeom prst="rect">
            <a:avLst/>
          </a:prstGeom>
        </p:spPr>
        <p:txBody>
          <a:bodyPr wrap="square" lIns="0" tIns="0" rIns="0" bIns="0">
            <a:spAutoFit/>
          </a:bodyPr>
          <a:lstStyle/>
          <a:p>
            <a:pPr algn="ctr"/>
            <a:r>
              <a:rPr lang="en-US" sz="2400" b="1" dirty="0">
                <a:solidFill>
                  <a:srgbClr val="002060"/>
                </a:solidFill>
                <a:latin typeface="Segoe UI" panose="020B0502040204020203" pitchFamily="34" charset="0"/>
                <a:cs typeface="Segoe UI" panose="020B0502040204020203" pitchFamily="34" charset="0"/>
              </a:rPr>
              <a:t>Website</a:t>
            </a:r>
          </a:p>
        </p:txBody>
      </p:sp>
    </p:spTree>
    <p:extLst>
      <p:ext uri="{BB962C8B-B14F-4D97-AF65-F5344CB8AC3E}">
        <p14:creationId xmlns:p14="http://schemas.microsoft.com/office/powerpoint/2010/main" val="22327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8E41D2-5B54-4D51-AF4C-BA4DAE934706}"/>
              </a:ext>
            </a:extLst>
          </p:cNvPr>
          <p:cNvGrpSpPr/>
          <p:nvPr/>
        </p:nvGrpSpPr>
        <p:grpSpPr>
          <a:xfrm>
            <a:off x="0" y="0"/>
            <a:ext cx="4867933" cy="6858000"/>
            <a:chOff x="117404" y="1951388"/>
            <a:chExt cx="3810340" cy="5197917"/>
          </a:xfrm>
        </p:grpSpPr>
        <p:sp>
          <p:nvSpPr>
            <p:cNvPr id="3" name="Oval 2">
              <a:extLst>
                <a:ext uri="{FF2B5EF4-FFF2-40B4-BE49-F238E27FC236}">
                  <a16:creationId xmlns:a16="http://schemas.microsoft.com/office/drawing/2014/main" id="{17E1A7FD-DDDA-4F91-BF3B-AB640E9A1809}"/>
                </a:ext>
              </a:extLst>
            </p:cNvPr>
            <p:cNvSpPr/>
            <p:nvPr/>
          </p:nvSpPr>
          <p:spPr>
            <a:xfrm>
              <a:off x="218769" y="2438400"/>
              <a:ext cx="3131996" cy="3131996"/>
            </a:xfrm>
            <a:prstGeom prst="ellipse">
              <a:avLst/>
            </a:prstGeom>
            <a:gradFill>
              <a:gsLst>
                <a:gs pos="0">
                  <a:srgbClr val="790C5A"/>
                </a:gs>
                <a:gs pos="71000">
                  <a:srgbClr val="CC0E74"/>
                </a:gs>
                <a:gs pos="100000">
                  <a:srgbClr val="790C5A"/>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5A501988-34FC-44A7-AD57-2E0E7604C89F}"/>
                </a:ext>
              </a:extLst>
            </p:cNvPr>
            <p:cNvGrpSpPr/>
            <p:nvPr/>
          </p:nvGrpSpPr>
          <p:grpSpPr>
            <a:xfrm>
              <a:off x="524849" y="2442817"/>
              <a:ext cx="2749416" cy="4706488"/>
              <a:chOff x="209099" y="1340526"/>
              <a:chExt cx="3468002" cy="5936574"/>
            </a:xfrm>
          </p:grpSpPr>
          <p:sp>
            <p:nvSpPr>
              <p:cNvPr id="10" name="Freeform 5">
                <a:extLst>
                  <a:ext uri="{FF2B5EF4-FFF2-40B4-BE49-F238E27FC236}">
                    <a16:creationId xmlns:a16="http://schemas.microsoft.com/office/drawing/2014/main" id="{C95730A2-F603-408F-BD42-EF2982836308}"/>
                  </a:ext>
                </a:extLst>
              </p:cNvPr>
              <p:cNvSpPr>
                <a:spLocks/>
              </p:cNvSpPr>
              <p:nvPr/>
            </p:nvSpPr>
            <p:spPr bwMode="auto">
              <a:xfrm>
                <a:off x="2096528" y="3310241"/>
                <a:ext cx="1340572" cy="1498286"/>
              </a:xfrm>
              <a:custGeom>
                <a:avLst/>
                <a:gdLst>
                  <a:gd name="T0" fmla="*/ 210 w 502"/>
                  <a:gd name="T1" fmla="*/ 73 h 562"/>
                  <a:gd name="T2" fmla="*/ 463 w 502"/>
                  <a:gd name="T3" fmla="*/ 365 h 562"/>
                  <a:gd name="T4" fmla="*/ 463 w 502"/>
                  <a:gd name="T5" fmla="*/ 549 h 562"/>
                  <a:gd name="T6" fmla="*/ 81 w 502"/>
                  <a:gd name="T7" fmla="*/ 311 h 562"/>
                  <a:gd name="T8" fmla="*/ 48 w 502"/>
                  <a:gd name="T9" fmla="*/ 5 h 562"/>
                  <a:gd name="T10" fmla="*/ 210 w 502"/>
                  <a:gd name="T11" fmla="*/ 73 h 562"/>
                </a:gdLst>
                <a:ahLst/>
                <a:cxnLst>
                  <a:cxn ang="0">
                    <a:pos x="T0" y="T1"/>
                  </a:cxn>
                  <a:cxn ang="0">
                    <a:pos x="T2" y="T3"/>
                  </a:cxn>
                  <a:cxn ang="0">
                    <a:pos x="T4" y="T5"/>
                  </a:cxn>
                  <a:cxn ang="0">
                    <a:pos x="T6" y="T7"/>
                  </a:cxn>
                  <a:cxn ang="0">
                    <a:pos x="T8" y="T9"/>
                  </a:cxn>
                  <a:cxn ang="0">
                    <a:pos x="T10" y="T11"/>
                  </a:cxn>
                </a:cxnLst>
                <a:rect l="0" t="0" r="r" b="b"/>
                <a:pathLst>
                  <a:path w="502" h="562">
                    <a:moveTo>
                      <a:pt x="210" y="73"/>
                    </a:moveTo>
                    <a:cubicBezTo>
                      <a:pt x="210" y="73"/>
                      <a:pt x="450" y="325"/>
                      <a:pt x="463" y="365"/>
                    </a:cubicBezTo>
                    <a:cubicBezTo>
                      <a:pt x="475" y="405"/>
                      <a:pt x="502" y="535"/>
                      <a:pt x="463" y="549"/>
                    </a:cubicBezTo>
                    <a:cubicBezTo>
                      <a:pt x="423" y="562"/>
                      <a:pt x="161" y="540"/>
                      <a:pt x="81" y="311"/>
                    </a:cubicBezTo>
                    <a:cubicBezTo>
                      <a:pt x="0" y="81"/>
                      <a:pt x="30" y="9"/>
                      <a:pt x="48" y="5"/>
                    </a:cubicBezTo>
                    <a:cubicBezTo>
                      <a:pt x="66" y="0"/>
                      <a:pt x="157" y="17"/>
                      <a:pt x="210" y="73"/>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F87A111B-B7AD-489A-8C52-3C52135A0B5B}"/>
                  </a:ext>
                </a:extLst>
              </p:cNvPr>
              <p:cNvSpPr>
                <a:spLocks/>
              </p:cNvSpPr>
              <p:nvPr/>
            </p:nvSpPr>
            <p:spPr bwMode="auto">
              <a:xfrm>
                <a:off x="1614814" y="1340526"/>
                <a:ext cx="1248001" cy="2249144"/>
              </a:xfrm>
              <a:custGeom>
                <a:avLst/>
                <a:gdLst>
                  <a:gd name="T0" fmla="*/ 413 w 467"/>
                  <a:gd name="T1" fmla="*/ 409 h 844"/>
                  <a:gd name="T2" fmla="*/ 420 w 467"/>
                  <a:gd name="T3" fmla="*/ 446 h 844"/>
                  <a:gd name="T4" fmla="*/ 410 w 467"/>
                  <a:gd name="T5" fmla="*/ 586 h 844"/>
                  <a:gd name="T6" fmla="*/ 431 w 467"/>
                  <a:gd name="T7" fmla="*/ 664 h 844"/>
                  <a:gd name="T8" fmla="*/ 371 w 467"/>
                  <a:gd name="T9" fmla="*/ 820 h 844"/>
                  <a:gd name="T10" fmla="*/ 99 w 467"/>
                  <a:gd name="T11" fmla="*/ 595 h 844"/>
                  <a:gd name="T12" fmla="*/ 87 w 467"/>
                  <a:gd name="T13" fmla="*/ 476 h 844"/>
                  <a:gd name="T14" fmla="*/ 87 w 467"/>
                  <a:gd name="T15" fmla="*/ 475 h 844"/>
                  <a:gd name="T16" fmla="*/ 93 w 467"/>
                  <a:gd name="T17" fmla="*/ 438 h 844"/>
                  <a:gd name="T18" fmla="*/ 0 w 467"/>
                  <a:gd name="T19" fmla="*/ 380 h 844"/>
                  <a:gd name="T20" fmla="*/ 39 w 467"/>
                  <a:gd name="T21" fmla="*/ 228 h 844"/>
                  <a:gd name="T22" fmla="*/ 62 w 467"/>
                  <a:gd name="T23" fmla="*/ 98 h 844"/>
                  <a:gd name="T24" fmla="*/ 31 w 467"/>
                  <a:gd name="T25" fmla="*/ 98 h 844"/>
                  <a:gd name="T26" fmla="*/ 146 w 467"/>
                  <a:gd name="T27" fmla="*/ 4 h 844"/>
                  <a:gd name="T28" fmla="*/ 205 w 467"/>
                  <a:gd name="T29" fmla="*/ 14 h 844"/>
                  <a:gd name="T30" fmla="*/ 297 w 467"/>
                  <a:gd name="T31" fmla="*/ 15 h 844"/>
                  <a:gd name="T32" fmla="*/ 413 w 467"/>
                  <a:gd name="T33" fmla="*/ 49 h 844"/>
                  <a:gd name="T34" fmla="*/ 422 w 467"/>
                  <a:gd name="T35" fmla="*/ 72 h 844"/>
                  <a:gd name="T36" fmla="*/ 424 w 467"/>
                  <a:gd name="T37" fmla="*/ 86 h 844"/>
                  <a:gd name="T38" fmla="*/ 410 w 467"/>
                  <a:gd name="T39" fmla="*/ 124 h 844"/>
                  <a:gd name="T40" fmla="*/ 432 w 467"/>
                  <a:gd name="T41" fmla="*/ 249 h 844"/>
                  <a:gd name="T42" fmla="*/ 446 w 467"/>
                  <a:gd name="T43" fmla="*/ 374 h 844"/>
                  <a:gd name="T44" fmla="*/ 446 w 467"/>
                  <a:gd name="T45" fmla="*/ 409 h 844"/>
                  <a:gd name="T46" fmla="*/ 413 w 467"/>
                  <a:gd name="T47" fmla="*/ 40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844">
                    <a:moveTo>
                      <a:pt x="413" y="409"/>
                    </a:moveTo>
                    <a:cubicBezTo>
                      <a:pt x="413" y="409"/>
                      <a:pt x="425" y="426"/>
                      <a:pt x="420" y="446"/>
                    </a:cubicBezTo>
                    <a:cubicBezTo>
                      <a:pt x="415" y="465"/>
                      <a:pt x="385" y="526"/>
                      <a:pt x="410" y="586"/>
                    </a:cubicBezTo>
                    <a:cubicBezTo>
                      <a:pt x="418" y="605"/>
                      <a:pt x="427" y="633"/>
                      <a:pt x="431" y="664"/>
                    </a:cubicBezTo>
                    <a:cubicBezTo>
                      <a:pt x="441" y="728"/>
                      <a:pt x="433" y="803"/>
                      <a:pt x="371" y="820"/>
                    </a:cubicBezTo>
                    <a:cubicBezTo>
                      <a:pt x="280" y="844"/>
                      <a:pt x="123" y="754"/>
                      <a:pt x="99" y="595"/>
                    </a:cubicBezTo>
                    <a:cubicBezTo>
                      <a:pt x="91" y="536"/>
                      <a:pt x="87" y="499"/>
                      <a:pt x="87" y="476"/>
                    </a:cubicBezTo>
                    <a:cubicBezTo>
                      <a:pt x="87" y="475"/>
                      <a:pt x="87" y="475"/>
                      <a:pt x="87" y="475"/>
                    </a:cubicBezTo>
                    <a:cubicBezTo>
                      <a:pt x="86" y="437"/>
                      <a:pt x="93" y="438"/>
                      <a:pt x="93" y="438"/>
                    </a:cubicBezTo>
                    <a:cubicBezTo>
                      <a:pt x="0" y="380"/>
                      <a:pt x="0" y="380"/>
                      <a:pt x="0" y="380"/>
                    </a:cubicBezTo>
                    <a:cubicBezTo>
                      <a:pt x="0" y="380"/>
                      <a:pt x="42" y="270"/>
                      <a:pt x="39" y="228"/>
                    </a:cubicBezTo>
                    <a:cubicBezTo>
                      <a:pt x="36" y="186"/>
                      <a:pt x="19" y="171"/>
                      <a:pt x="62" y="98"/>
                    </a:cubicBezTo>
                    <a:cubicBezTo>
                      <a:pt x="31" y="98"/>
                      <a:pt x="31" y="98"/>
                      <a:pt x="31" y="98"/>
                    </a:cubicBezTo>
                    <a:cubicBezTo>
                      <a:pt x="31" y="98"/>
                      <a:pt x="46" y="13"/>
                      <a:pt x="146" y="4"/>
                    </a:cubicBezTo>
                    <a:cubicBezTo>
                      <a:pt x="146" y="4"/>
                      <a:pt x="177" y="0"/>
                      <a:pt x="205" y="14"/>
                    </a:cubicBezTo>
                    <a:cubicBezTo>
                      <a:pt x="232" y="28"/>
                      <a:pt x="262" y="22"/>
                      <a:pt x="297" y="15"/>
                    </a:cubicBezTo>
                    <a:cubicBezTo>
                      <a:pt x="332" y="8"/>
                      <a:pt x="393" y="16"/>
                      <a:pt x="413" y="49"/>
                    </a:cubicBezTo>
                    <a:cubicBezTo>
                      <a:pt x="417" y="57"/>
                      <a:pt x="421" y="65"/>
                      <a:pt x="422" y="72"/>
                    </a:cubicBezTo>
                    <a:cubicBezTo>
                      <a:pt x="423" y="77"/>
                      <a:pt x="424" y="82"/>
                      <a:pt x="424" y="86"/>
                    </a:cubicBezTo>
                    <a:cubicBezTo>
                      <a:pt x="425" y="104"/>
                      <a:pt x="418" y="118"/>
                      <a:pt x="410" y="124"/>
                    </a:cubicBezTo>
                    <a:cubicBezTo>
                      <a:pt x="410" y="124"/>
                      <a:pt x="444" y="197"/>
                      <a:pt x="432" y="249"/>
                    </a:cubicBezTo>
                    <a:cubicBezTo>
                      <a:pt x="419" y="300"/>
                      <a:pt x="412" y="315"/>
                      <a:pt x="446" y="374"/>
                    </a:cubicBezTo>
                    <a:cubicBezTo>
                      <a:pt x="446" y="374"/>
                      <a:pt x="467" y="389"/>
                      <a:pt x="446" y="409"/>
                    </a:cubicBezTo>
                    <a:cubicBezTo>
                      <a:pt x="446" y="409"/>
                      <a:pt x="436" y="417"/>
                      <a:pt x="413" y="4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296F3ED2-0023-44F4-9628-CA20A67C75EA}"/>
                  </a:ext>
                </a:extLst>
              </p:cNvPr>
              <p:cNvSpPr>
                <a:spLocks/>
              </p:cNvSpPr>
              <p:nvPr/>
            </p:nvSpPr>
            <p:spPr bwMode="auto">
              <a:xfrm>
                <a:off x="1666242" y="1340526"/>
                <a:ext cx="1081715" cy="608572"/>
              </a:xfrm>
              <a:custGeom>
                <a:avLst/>
                <a:gdLst>
                  <a:gd name="T0" fmla="*/ 405 w 405"/>
                  <a:gd name="T1" fmla="*/ 86 h 228"/>
                  <a:gd name="T2" fmla="*/ 178 w 405"/>
                  <a:gd name="T3" fmla="*/ 98 h 228"/>
                  <a:gd name="T4" fmla="*/ 114 w 405"/>
                  <a:gd name="T5" fmla="*/ 186 h 228"/>
                  <a:gd name="T6" fmla="*/ 20 w 405"/>
                  <a:gd name="T7" fmla="*/ 228 h 228"/>
                  <a:gd name="T8" fmla="*/ 43 w 405"/>
                  <a:gd name="T9" fmla="*/ 98 h 228"/>
                  <a:gd name="T10" fmla="*/ 12 w 405"/>
                  <a:gd name="T11" fmla="*/ 98 h 228"/>
                  <a:gd name="T12" fmla="*/ 127 w 405"/>
                  <a:gd name="T13" fmla="*/ 4 h 228"/>
                  <a:gd name="T14" fmla="*/ 186 w 405"/>
                  <a:gd name="T15" fmla="*/ 14 h 228"/>
                  <a:gd name="T16" fmla="*/ 278 w 405"/>
                  <a:gd name="T17" fmla="*/ 15 h 228"/>
                  <a:gd name="T18" fmla="*/ 394 w 405"/>
                  <a:gd name="T19" fmla="*/ 49 h 228"/>
                  <a:gd name="T20" fmla="*/ 403 w 405"/>
                  <a:gd name="T21" fmla="*/ 72 h 228"/>
                  <a:gd name="T22" fmla="*/ 405 w 405"/>
                  <a:gd name="T23" fmla="*/ 8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228">
                    <a:moveTo>
                      <a:pt x="405" y="86"/>
                    </a:moveTo>
                    <a:cubicBezTo>
                      <a:pt x="358" y="84"/>
                      <a:pt x="287" y="87"/>
                      <a:pt x="178" y="98"/>
                    </a:cubicBezTo>
                    <a:cubicBezTo>
                      <a:pt x="178" y="98"/>
                      <a:pt x="118" y="122"/>
                      <a:pt x="114" y="186"/>
                    </a:cubicBezTo>
                    <a:cubicBezTo>
                      <a:pt x="114" y="186"/>
                      <a:pt x="61" y="157"/>
                      <a:pt x="20" y="228"/>
                    </a:cubicBezTo>
                    <a:cubicBezTo>
                      <a:pt x="17" y="186"/>
                      <a:pt x="0" y="171"/>
                      <a:pt x="43" y="98"/>
                    </a:cubicBezTo>
                    <a:cubicBezTo>
                      <a:pt x="12" y="98"/>
                      <a:pt x="12" y="98"/>
                      <a:pt x="12" y="98"/>
                    </a:cubicBezTo>
                    <a:cubicBezTo>
                      <a:pt x="12" y="98"/>
                      <a:pt x="27" y="13"/>
                      <a:pt x="127" y="4"/>
                    </a:cubicBezTo>
                    <a:cubicBezTo>
                      <a:pt x="127" y="4"/>
                      <a:pt x="158" y="0"/>
                      <a:pt x="186" y="14"/>
                    </a:cubicBezTo>
                    <a:cubicBezTo>
                      <a:pt x="213" y="28"/>
                      <a:pt x="243" y="22"/>
                      <a:pt x="278" y="15"/>
                    </a:cubicBezTo>
                    <a:cubicBezTo>
                      <a:pt x="313" y="8"/>
                      <a:pt x="374" y="16"/>
                      <a:pt x="394" y="49"/>
                    </a:cubicBezTo>
                    <a:cubicBezTo>
                      <a:pt x="398" y="57"/>
                      <a:pt x="402" y="65"/>
                      <a:pt x="403" y="72"/>
                    </a:cubicBezTo>
                    <a:cubicBezTo>
                      <a:pt x="404" y="77"/>
                      <a:pt x="405" y="82"/>
                      <a:pt x="405" y="86"/>
                    </a:cubicBezTo>
                    <a:close/>
                  </a:path>
                </a:pathLst>
              </a:custGeom>
              <a:gradFill>
                <a:gsLst>
                  <a:gs pos="0">
                    <a:srgbClr val="6524DE"/>
                  </a:gs>
                  <a:gs pos="76000">
                    <a:srgbClr val="6524DE">
                      <a:alpha val="0"/>
                    </a:srgb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39A52825-6C45-41B3-8393-6FB96C145F6D}"/>
                  </a:ext>
                </a:extLst>
              </p:cNvPr>
              <p:cNvSpPr>
                <a:spLocks/>
              </p:cNvSpPr>
              <p:nvPr/>
            </p:nvSpPr>
            <p:spPr bwMode="auto">
              <a:xfrm>
                <a:off x="2163386" y="1422812"/>
                <a:ext cx="699429" cy="1808573"/>
              </a:xfrm>
              <a:custGeom>
                <a:avLst/>
                <a:gdLst>
                  <a:gd name="T0" fmla="*/ 208 w 262"/>
                  <a:gd name="T1" fmla="*/ 378 h 678"/>
                  <a:gd name="T2" fmla="*/ 215 w 262"/>
                  <a:gd name="T3" fmla="*/ 415 h 678"/>
                  <a:gd name="T4" fmla="*/ 205 w 262"/>
                  <a:gd name="T5" fmla="*/ 555 h 678"/>
                  <a:gd name="T6" fmla="*/ 226 w 262"/>
                  <a:gd name="T7" fmla="*/ 633 h 678"/>
                  <a:gd name="T8" fmla="*/ 92 w 262"/>
                  <a:gd name="T9" fmla="*/ 411 h 678"/>
                  <a:gd name="T10" fmla="*/ 45 w 262"/>
                  <a:gd name="T11" fmla="*/ 280 h 678"/>
                  <a:gd name="T12" fmla="*/ 23 w 262"/>
                  <a:gd name="T13" fmla="*/ 165 h 678"/>
                  <a:gd name="T14" fmla="*/ 56 w 262"/>
                  <a:gd name="T15" fmla="*/ 82 h 678"/>
                  <a:gd name="T16" fmla="*/ 180 w 262"/>
                  <a:gd name="T17" fmla="*/ 33 h 678"/>
                  <a:gd name="T18" fmla="*/ 217 w 262"/>
                  <a:gd name="T19" fmla="*/ 41 h 678"/>
                  <a:gd name="T20" fmla="*/ 205 w 262"/>
                  <a:gd name="T21" fmla="*/ 93 h 678"/>
                  <a:gd name="T22" fmla="*/ 227 w 262"/>
                  <a:gd name="T23" fmla="*/ 218 h 678"/>
                  <a:gd name="T24" fmla="*/ 241 w 262"/>
                  <a:gd name="T25" fmla="*/ 343 h 678"/>
                  <a:gd name="T26" fmla="*/ 241 w 262"/>
                  <a:gd name="T27" fmla="*/ 378 h 678"/>
                  <a:gd name="T28" fmla="*/ 208 w 262"/>
                  <a:gd name="T29" fmla="*/ 37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678">
                    <a:moveTo>
                      <a:pt x="208" y="378"/>
                    </a:moveTo>
                    <a:cubicBezTo>
                      <a:pt x="208" y="378"/>
                      <a:pt x="220" y="395"/>
                      <a:pt x="215" y="415"/>
                    </a:cubicBezTo>
                    <a:cubicBezTo>
                      <a:pt x="210" y="434"/>
                      <a:pt x="180" y="495"/>
                      <a:pt x="205" y="555"/>
                    </a:cubicBezTo>
                    <a:cubicBezTo>
                      <a:pt x="213" y="574"/>
                      <a:pt x="222" y="602"/>
                      <a:pt x="226" y="633"/>
                    </a:cubicBezTo>
                    <a:cubicBezTo>
                      <a:pt x="146" y="678"/>
                      <a:pt x="100" y="440"/>
                      <a:pt x="92" y="411"/>
                    </a:cubicBezTo>
                    <a:cubicBezTo>
                      <a:pt x="85" y="382"/>
                      <a:pt x="35" y="333"/>
                      <a:pt x="45" y="280"/>
                    </a:cubicBezTo>
                    <a:cubicBezTo>
                      <a:pt x="56" y="227"/>
                      <a:pt x="45" y="218"/>
                      <a:pt x="23" y="165"/>
                    </a:cubicBezTo>
                    <a:cubicBezTo>
                      <a:pt x="0" y="113"/>
                      <a:pt x="56" y="82"/>
                      <a:pt x="56" y="82"/>
                    </a:cubicBezTo>
                    <a:cubicBezTo>
                      <a:pt x="107" y="0"/>
                      <a:pt x="158" y="34"/>
                      <a:pt x="180" y="33"/>
                    </a:cubicBezTo>
                    <a:cubicBezTo>
                      <a:pt x="186" y="33"/>
                      <a:pt x="200" y="35"/>
                      <a:pt x="217" y="41"/>
                    </a:cubicBezTo>
                    <a:cubicBezTo>
                      <a:pt x="223" y="65"/>
                      <a:pt x="216" y="85"/>
                      <a:pt x="205" y="93"/>
                    </a:cubicBezTo>
                    <a:cubicBezTo>
                      <a:pt x="205" y="93"/>
                      <a:pt x="239" y="166"/>
                      <a:pt x="227" y="218"/>
                    </a:cubicBezTo>
                    <a:cubicBezTo>
                      <a:pt x="214" y="269"/>
                      <a:pt x="207" y="284"/>
                      <a:pt x="241" y="343"/>
                    </a:cubicBezTo>
                    <a:cubicBezTo>
                      <a:pt x="241" y="343"/>
                      <a:pt x="262" y="358"/>
                      <a:pt x="241" y="378"/>
                    </a:cubicBezTo>
                    <a:cubicBezTo>
                      <a:pt x="241" y="378"/>
                      <a:pt x="231" y="386"/>
                      <a:pt x="208" y="378"/>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BC1EE951-54EA-4198-B9E1-86A2408AB637}"/>
                  </a:ext>
                </a:extLst>
              </p:cNvPr>
              <p:cNvSpPr>
                <a:spLocks/>
              </p:cNvSpPr>
              <p:nvPr/>
            </p:nvSpPr>
            <p:spPr bwMode="auto">
              <a:xfrm>
                <a:off x="209099" y="2329669"/>
                <a:ext cx="2883430" cy="4947431"/>
              </a:xfrm>
              <a:custGeom>
                <a:avLst/>
                <a:gdLst>
                  <a:gd name="T0" fmla="*/ 904 w 1079"/>
                  <a:gd name="T1" fmla="*/ 1856 h 1856"/>
                  <a:gd name="T2" fmla="*/ 136 w 1079"/>
                  <a:gd name="T3" fmla="*/ 1856 h 1856"/>
                  <a:gd name="T4" fmla="*/ 116 w 1079"/>
                  <a:gd name="T5" fmla="*/ 962 h 1856"/>
                  <a:gd name="T6" fmla="*/ 449 w 1079"/>
                  <a:gd name="T7" fmla="*/ 104 h 1856"/>
                  <a:gd name="T8" fmla="*/ 497 w 1079"/>
                  <a:gd name="T9" fmla="*/ 30 h 1856"/>
                  <a:gd name="T10" fmla="*/ 526 w 1079"/>
                  <a:gd name="T11" fmla="*/ 9 h 1856"/>
                  <a:gd name="T12" fmla="*/ 753 w 1079"/>
                  <a:gd name="T13" fmla="*/ 150 h 1856"/>
                  <a:gd name="T14" fmla="*/ 823 w 1079"/>
                  <a:gd name="T15" fmla="*/ 312 h 1856"/>
                  <a:gd name="T16" fmla="*/ 904 w 1079"/>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1856">
                    <a:moveTo>
                      <a:pt x="904" y="1856"/>
                    </a:moveTo>
                    <a:cubicBezTo>
                      <a:pt x="136" y="1856"/>
                      <a:pt x="136" y="1856"/>
                      <a:pt x="136" y="1856"/>
                    </a:cubicBezTo>
                    <a:cubicBezTo>
                      <a:pt x="125" y="1546"/>
                      <a:pt x="232" y="1684"/>
                      <a:pt x="116" y="962"/>
                    </a:cubicBezTo>
                    <a:cubicBezTo>
                      <a:pt x="0" y="241"/>
                      <a:pt x="449" y="104"/>
                      <a:pt x="449" y="104"/>
                    </a:cubicBezTo>
                    <a:cubicBezTo>
                      <a:pt x="449" y="104"/>
                      <a:pt x="481" y="60"/>
                      <a:pt x="497" y="30"/>
                    </a:cubicBezTo>
                    <a:cubicBezTo>
                      <a:pt x="512" y="0"/>
                      <a:pt x="526" y="9"/>
                      <a:pt x="526" y="9"/>
                    </a:cubicBezTo>
                    <a:cubicBezTo>
                      <a:pt x="753" y="150"/>
                      <a:pt x="753" y="150"/>
                      <a:pt x="753" y="150"/>
                    </a:cubicBezTo>
                    <a:cubicBezTo>
                      <a:pt x="780" y="202"/>
                      <a:pt x="803" y="257"/>
                      <a:pt x="823" y="312"/>
                    </a:cubicBezTo>
                    <a:cubicBezTo>
                      <a:pt x="1079" y="1007"/>
                      <a:pt x="904" y="1856"/>
                      <a:pt x="904" y="1856"/>
                    </a:cubicBezTo>
                    <a:close/>
                  </a:path>
                </a:pathLst>
              </a:custGeom>
              <a:gradFill>
                <a:gsLst>
                  <a:gs pos="0">
                    <a:srgbClr val="7D4BC9"/>
                  </a:gs>
                  <a:gs pos="78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EA781AD9-FCEC-4870-9C95-56D53B16C076}"/>
                  </a:ext>
                </a:extLst>
              </p:cNvPr>
              <p:cNvSpPr>
                <a:spLocks/>
              </p:cNvSpPr>
              <p:nvPr/>
            </p:nvSpPr>
            <p:spPr bwMode="auto">
              <a:xfrm>
                <a:off x="1409100" y="2329669"/>
                <a:ext cx="999430" cy="836572"/>
              </a:xfrm>
              <a:custGeom>
                <a:avLst/>
                <a:gdLst>
                  <a:gd name="T0" fmla="*/ 374 w 374"/>
                  <a:gd name="T1" fmla="*/ 312 h 314"/>
                  <a:gd name="T2" fmla="*/ 0 w 374"/>
                  <a:gd name="T3" fmla="*/ 104 h 314"/>
                  <a:gd name="T4" fmla="*/ 48 w 374"/>
                  <a:gd name="T5" fmla="*/ 30 h 314"/>
                  <a:gd name="T6" fmla="*/ 77 w 374"/>
                  <a:gd name="T7" fmla="*/ 9 h 314"/>
                  <a:gd name="T8" fmla="*/ 304 w 374"/>
                  <a:gd name="T9" fmla="*/ 150 h 314"/>
                  <a:gd name="T10" fmla="*/ 374 w 374"/>
                  <a:gd name="T11" fmla="*/ 312 h 314"/>
                </a:gdLst>
                <a:ahLst/>
                <a:cxnLst>
                  <a:cxn ang="0">
                    <a:pos x="T0" y="T1"/>
                  </a:cxn>
                  <a:cxn ang="0">
                    <a:pos x="T2" y="T3"/>
                  </a:cxn>
                  <a:cxn ang="0">
                    <a:pos x="T4" y="T5"/>
                  </a:cxn>
                  <a:cxn ang="0">
                    <a:pos x="T6" y="T7"/>
                  </a:cxn>
                  <a:cxn ang="0">
                    <a:pos x="T8" y="T9"/>
                  </a:cxn>
                  <a:cxn ang="0">
                    <a:pos x="T10" y="T11"/>
                  </a:cxn>
                </a:cxnLst>
                <a:rect l="0" t="0" r="r" b="b"/>
                <a:pathLst>
                  <a:path w="374" h="314">
                    <a:moveTo>
                      <a:pt x="374" y="312"/>
                    </a:moveTo>
                    <a:cubicBezTo>
                      <a:pt x="222" y="314"/>
                      <a:pt x="0" y="104"/>
                      <a:pt x="0" y="104"/>
                    </a:cubicBezTo>
                    <a:cubicBezTo>
                      <a:pt x="0" y="104"/>
                      <a:pt x="32" y="60"/>
                      <a:pt x="48" y="30"/>
                    </a:cubicBezTo>
                    <a:cubicBezTo>
                      <a:pt x="63" y="0"/>
                      <a:pt x="77" y="9"/>
                      <a:pt x="77" y="9"/>
                    </a:cubicBezTo>
                    <a:cubicBezTo>
                      <a:pt x="304" y="150"/>
                      <a:pt x="304" y="150"/>
                      <a:pt x="304" y="150"/>
                    </a:cubicBezTo>
                    <a:cubicBezTo>
                      <a:pt x="331" y="202"/>
                      <a:pt x="354" y="257"/>
                      <a:pt x="374" y="312"/>
                    </a:cubicBezTo>
                    <a:close/>
                  </a:path>
                </a:pathLst>
              </a:custGeom>
              <a:gradFill>
                <a:gsLst>
                  <a:gs pos="0">
                    <a:srgbClr val="7D4BC9"/>
                  </a:gs>
                  <a:gs pos="100000">
                    <a:srgbClr val="16286E"/>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3D566CA9-E51C-42A4-8332-0207658FFEC1}"/>
                  </a:ext>
                </a:extLst>
              </p:cNvPr>
              <p:cNvSpPr>
                <a:spLocks/>
              </p:cNvSpPr>
              <p:nvPr/>
            </p:nvSpPr>
            <p:spPr bwMode="auto">
              <a:xfrm>
                <a:off x="1743385" y="1835954"/>
                <a:ext cx="258858" cy="378858"/>
              </a:xfrm>
              <a:custGeom>
                <a:avLst/>
                <a:gdLst>
                  <a:gd name="T0" fmla="*/ 75 w 97"/>
                  <a:gd name="T1" fmla="*/ 34 h 142"/>
                  <a:gd name="T2" fmla="*/ 11 w 97"/>
                  <a:gd name="T3" fmla="*/ 66 h 142"/>
                  <a:gd name="T4" fmla="*/ 74 w 97"/>
                  <a:gd name="T5" fmla="*/ 132 h 142"/>
                  <a:gd name="T6" fmla="*/ 75 w 97"/>
                  <a:gd name="T7" fmla="*/ 34 h 142"/>
                </a:gdLst>
                <a:ahLst/>
                <a:cxnLst>
                  <a:cxn ang="0">
                    <a:pos x="T0" y="T1"/>
                  </a:cxn>
                  <a:cxn ang="0">
                    <a:pos x="T2" y="T3"/>
                  </a:cxn>
                  <a:cxn ang="0">
                    <a:pos x="T4" y="T5"/>
                  </a:cxn>
                  <a:cxn ang="0">
                    <a:pos x="T6" y="T7"/>
                  </a:cxn>
                </a:cxnLst>
                <a:rect l="0" t="0" r="r" b="b"/>
                <a:pathLst>
                  <a:path w="97" h="142">
                    <a:moveTo>
                      <a:pt x="75" y="34"/>
                    </a:moveTo>
                    <a:cubicBezTo>
                      <a:pt x="75" y="34"/>
                      <a:pt x="22" y="0"/>
                      <a:pt x="11" y="66"/>
                    </a:cubicBezTo>
                    <a:cubicBezTo>
                      <a:pt x="0" y="132"/>
                      <a:pt x="59" y="142"/>
                      <a:pt x="74" y="132"/>
                    </a:cubicBezTo>
                    <a:cubicBezTo>
                      <a:pt x="74" y="132"/>
                      <a:pt x="97" y="82"/>
                      <a:pt x="75" y="34"/>
                    </a:cubicBezTo>
                    <a:close/>
                  </a:path>
                </a:pathLst>
              </a:custGeom>
              <a:solidFill>
                <a:srgbClr val="1500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37E5093-7959-4F18-8017-404AD2E05FC4}"/>
                  </a:ext>
                </a:extLst>
              </p:cNvPr>
              <p:cNvSpPr>
                <a:spLocks/>
              </p:cNvSpPr>
              <p:nvPr/>
            </p:nvSpPr>
            <p:spPr bwMode="auto">
              <a:xfrm>
                <a:off x="1851962" y="1895956"/>
                <a:ext cx="1001144" cy="1693715"/>
              </a:xfrm>
              <a:custGeom>
                <a:avLst/>
                <a:gdLst>
                  <a:gd name="T0" fmla="*/ 284 w 375"/>
                  <a:gd name="T1" fmla="*/ 612 h 636"/>
                  <a:gd name="T2" fmla="*/ 12 w 375"/>
                  <a:gd name="T3" fmla="*/ 387 h 636"/>
                  <a:gd name="T4" fmla="*/ 0 w 375"/>
                  <a:gd name="T5" fmla="*/ 268 h 636"/>
                  <a:gd name="T6" fmla="*/ 0 w 375"/>
                  <a:gd name="T7" fmla="*/ 267 h 636"/>
                  <a:gd name="T8" fmla="*/ 6 w 375"/>
                  <a:gd name="T9" fmla="*/ 230 h 636"/>
                  <a:gd name="T10" fmla="*/ 36 w 375"/>
                  <a:gd name="T11" fmla="*/ 12 h 636"/>
                  <a:gd name="T12" fmla="*/ 64 w 375"/>
                  <a:gd name="T13" fmla="*/ 62 h 636"/>
                  <a:gd name="T14" fmla="*/ 173 w 375"/>
                  <a:gd name="T15" fmla="*/ 216 h 636"/>
                  <a:gd name="T16" fmla="*/ 226 w 375"/>
                  <a:gd name="T17" fmla="*/ 205 h 636"/>
                  <a:gd name="T18" fmla="*/ 326 w 375"/>
                  <a:gd name="T19" fmla="*/ 201 h 636"/>
                  <a:gd name="T20" fmla="*/ 333 w 375"/>
                  <a:gd name="T21" fmla="*/ 238 h 636"/>
                  <a:gd name="T22" fmla="*/ 323 w 375"/>
                  <a:gd name="T23" fmla="*/ 378 h 636"/>
                  <a:gd name="T24" fmla="*/ 284 w 375"/>
                  <a:gd name="T25" fmla="*/ 61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36">
                    <a:moveTo>
                      <a:pt x="284" y="612"/>
                    </a:moveTo>
                    <a:cubicBezTo>
                      <a:pt x="193" y="636"/>
                      <a:pt x="36" y="546"/>
                      <a:pt x="12" y="387"/>
                    </a:cubicBezTo>
                    <a:cubicBezTo>
                      <a:pt x="4" y="328"/>
                      <a:pt x="0" y="291"/>
                      <a:pt x="0" y="268"/>
                    </a:cubicBezTo>
                    <a:cubicBezTo>
                      <a:pt x="0" y="267"/>
                      <a:pt x="0" y="267"/>
                      <a:pt x="0" y="267"/>
                    </a:cubicBezTo>
                    <a:cubicBezTo>
                      <a:pt x="2" y="249"/>
                      <a:pt x="4" y="235"/>
                      <a:pt x="6" y="230"/>
                    </a:cubicBezTo>
                    <a:cubicBezTo>
                      <a:pt x="6" y="230"/>
                      <a:pt x="55" y="77"/>
                      <a:pt x="36" y="12"/>
                    </a:cubicBezTo>
                    <a:cubicBezTo>
                      <a:pt x="36" y="12"/>
                      <a:pt x="53" y="0"/>
                      <a:pt x="64" y="62"/>
                    </a:cubicBezTo>
                    <a:cubicBezTo>
                      <a:pt x="74" y="123"/>
                      <a:pt x="134" y="202"/>
                      <a:pt x="173" y="216"/>
                    </a:cubicBezTo>
                    <a:cubicBezTo>
                      <a:pt x="212" y="229"/>
                      <a:pt x="214" y="208"/>
                      <a:pt x="226" y="205"/>
                    </a:cubicBezTo>
                    <a:cubicBezTo>
                      <a:pt x="238" y="204"/>
                      <a:pt x="263" y="178"/>
                      <a:pt x="326" y="201"/>
                    </a:cubicBezTo>
                    <a:cubicBezTo>
                      <a:pt x="326" y="201"/>
                      <a:pt x="338" y="218"/>
                      <a:pt x="333" y="238"/>
                    </a:cubicBezTo>
                    <a:cubicBezTo>
                      <a:pt x="328" y="257"/>
                      <a:pt x="297" y="318"/>
                      <a:pt x="323" y="378"/>
                    </a:cubicBezTo>
                    <a:cubicBezTo>
                      <a:pt x="349" y="437"/>
                      <a:pt x="375" y="587"/>
                      <a:pt x="284" y="612"/>
                    </a:cubicBezTo>
                    <a:close/>
                  </a:path>
                </a:pathLst>
              </a:custGeom>
              <a:gradFill>
                <a:gsLst>
                  <a:gs pos="0">
                    <a:srgbClr val="BB7FFB"/>
                  </a:gs>
                  <a:gs pos="100000">
                    <a:srgbClr val="FB95E9"/>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113C38E2-3AE7-49E4-8502-D40BD967B80E}"/>
                  </a:ext>
                </a:extLst>
              </p:cNvPr>
              <p:cNvSpPr>
                <a:spLocks/>
              </p:cNvSpPr>
              <p:nvPr/>
            </p:nvSpPr>
            <p:spPr bwMode="auto">
              <a:xfrm>
                <a:off x="1697100" y="1340526"/>
                <a:ext cx="1071430" cy="330858"/>
              </a:xfrm>
              <a:custGeom>
                <a:avLst/>
                <a:gdLst>
                  <a:gd name="T0" fmla="*/ 379 w 401"/>
                  <a:gd name="T1" fmla="*/ 124 h 124"/>
                  <a:gd name="T2" fmla="*/ 258 w 401"/>
                  <a:gd name="T3" fmla="*/ 113 h 124"/>
                  <a:gd name="T4" fmla="*/ 166 w 401"/>
                  <a:gd name="T5" fmla="*/ 98 h 124"/>
                  <a:gd name="T6" fmla="*/ 0 w 401"/>
                  <a:gd name="T7" fmla="*/ 98 h 124"/>
                  <a:gd name="T8" fmla="*/ 115 w 401"/>
                  <a:gd name="T9" fmla="*/ 4 h 124"/>
                  <a:gd name="T10" fmla="*/ 174 w 401"/>
                  <a:gd name="T11" fmla="*/ 14 h 124"/>
                  <a:gd name="T12" fmla="*/ 266 w 401"/>
                  <a:gd name="T13" fmla="*/ 15 h 124"/>
                  <a:gd name="T14" fmla="*/ 382 w 401"/>
                  <a:gd name="T15" fmla="*/ 49 h 124"/>
                  <a:gd name="T16" fmla="*/ 379 w 401"/>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24">
                    <a:moveTo>
                      <a:pt x="379" y="124"/>
                    </a:moveTo>
                    <a:cubicBezTo>
                      <a:pt x="354" y="103"/>
                      <a:pt x="299" y="110"/>
                      <a:pt x="258" y="113"/>
                    </a:cubicBezTo>
                    <a:cubicBezTo>
                      <a:pt x="217" y="117"/>
                      <a:pt x="166" y="98"/>
                      <a:pt x="166" y="98"/>
                    </a:cubicBezTo>
                    <a:cubicBezTo>
                      <a:pt x="0" y="98"/>
                      <a:pt x="0" y="98"/>
                      <a:pt x="0" y="98"/>
                    </a:cubicBezTo>
                    <a:cubicBezTo>
                      <a:pt x="0" y="98"/>
                      <a:pt x="15" y="13"/>
                      <a:pt x="115" y="4"/>
                    </a:cubicBezTo>
                    <a:cubicBezTo>
                      <a:pt x="115" y="4"/>
                      <a:pt x="146" y="0"/>
                      <a:pt x="174" y="14"/>
                    </a:cubicBezTo>
                    <a:cubicBezTo>
                      <a:pt x="201" y="28"/>
                      <a:pt x="231" y="22"/>
                      <a:pt x="266" y="15"/>
                    </a:cubicBezTo>
                    <a:cubicBezTo>
                      <a:pt x="301" y="8"/>
                      <a:pt x="362" y="16"/>
                      <a:pt x="382" y="49"/>
                    </a:cubicBezTo>
                    <a:cubicBezTo>
                      <a:pt x="401" y="81"/>
                      <a:pt x="393" y="114"/>
                      <a:pt x="379" y="124"/>
                    </a:cubicBezTo>
                    <a:close/>
                  </a:path>
                </a:pathLst>
              </a:custGeom>
              <a:gradFill>
                <a:gsLst>
                  <a:gs pos="28000">
                    <a:srgbClr val="6313DC"/>
                  </a:gs>
                  <a:gs pos="100000">
                    <a:srgbClr val="1E3ADA"/>
                  </a:gs>
                </a:gsLst>
                <a:lin ang="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AD5A7DAA-4267-451B-B0FB-7A90A26D504C}"/>
                  </a:ext>
                </a:extLst>
              </p:cNvPr>
              <p:cNvSpPr>
                <a:spLocks/>
              </p:cNvSpPr>
              <p:nvPr/>
            </p:nvSpPr>
            <p:spPr bwMode="auto">
              <a:xfrm>
                <a:off x="1350814" y="4258241"/>
                <a:ext cx="761143" cy="908572"/>
              </a:xfrm>
              <a:custGeom>
                <a:avLst/>
                <a:gdLst>
                  <a:gd name="T0" fmla="*/ 265 w 285"/>
                  <a:gd name="T1" fmla="*/ 0 h 341"/>
                  <a:gd name="T2" fmla="*/ 68 w 285"/>
                  <a:gd name="T3" fmla="*/ 96 h 341"/>
                  <a:gd name="T4" fmla="*/ 0 w 285"/>
                  <a:gd name="T5" fmla="*/ 232 h 341"/>
                  <a:gd name="T6" fmla="*/ 3 w 285"/>
                  <a:gd name="T7" fmla="*/ 341 h 341"/>
                  <a:gd name="T8" fmla="*/ 41 w 285"/>
                  <a:gd name="T9" fmla="*/ 303 h 341"/>
                  <a:gd name="T10" fmla="*/ 41 w 285"/>
                  <a:gd name="T11" fmla="*/ 224 h 341"/>
                  <a:gd name="T12" fmla="*/ 93 w 285"/>
                  <a:gd name="T13" fmla="*/ 156 h 341"/>
                  <a:gd name="T14" fmla="*/ 62 w 285"/>
                  <a:gd name="T15" fmla="*/ 256 h 341"/>
                  <a:gd name="T16" fmla="*/ 106 w 285"/>
                  <a:gd name="T17" fmla="*/ 323 h 341"/>
                  <a:gd name="T18" fmla="*/ 117 w 285"/>
                  <a:gd name="T19" fmla="*/ 275 h 341"/>
                  <a:gd name="T20" fmla="*/ 101 w 285"/>
                  <a:gd name="T21" fmla="*/ 237 h 341"/>
                  <a:gd name="T22" fmla="*/ 136 w 285"/>
                  <a:gd name="T23" fmla="*/ 172 h 341"/>
                  <a:gd name="T24" fmla="*/ 133 w 285"/>
                  <a:gd name="T25" fmla="*/ 239 h 341"/>
                  <a:gd name="T26" fmla="*/ 168 w 285"/>
                  <a:gd name="T27" fmla="*/ 301 h 341"/>
                  <a:gd name="T28" fmla="*/ 185 w 285"/>
                  <a:gd name="T29" fmla="*/ 257 h 341"/>
                  <a:gd name="T30" fmla="*/ 180 w 285"/>
                  <a:gd name="T31" fmla="*/ 196 h 341"/>
                  <a:gd name="T32" fmla="*/ 285 w 285"/>
                  <a:gd name="T33" fmla="*/ 100 h 341"/>
                  <a:gd name="T34" fmla="*/ 265 w 285"/>
                  <a:gd name="T3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41">
                    <a:moveTo>
                      <a:pt x="265" y="0"/>
                    </a:moveTo>
                    <a:cubicBezTo>
                      <a:pt x="265" y="0"/>
                      <a:pt x="85" y="79"/>
                      <a:pt x="68" y="96"/>
                    </a:cubicBezTo>
                    <a:cubicBezTo>
                      <a:pt x="51" y="113"/>
                      <a:pt x="0" y="232"/>
                      <a:pt x="0" y="232"/>
                    </a:cubicBezTo>
                    <a:cubicBezTo>
                      <a:pt x="3" y="341"/>
                      <a:pt x="3" y="341"/>
                      <a:pt x="3" y="341"/>
                    </a:cubicBezTo>
                    <a:cubicBezTo>
                      <a:pt x="3" y="341"/>
                      <a:pt x="42" y="329"/>
                      <a:pt x="41" y="303"/>
                    </a:cubicBezTo>
                    <a:cubicBezTo>
                      <a:pt x="39" y="278"/>
                      <a:pt x="35" y="230"/>
                      <a:pt x="41" y="224"/>
                    </a:cubicBezTo>
                    <a:cubicBezTo>
                      <a:pt x="46" y="218"/>
                      <a:pt x="93" y="156"/>
                      <a:pt x="93" y="156"/>
                    </a:cubicBezTo>
                    <a:cubicBezTo>
                      <a:pt x="93" y="156"/>
                      <a:pt x="59" y="250"/>
                      <a:pt x="62" y="256"/>
                    </a:cubicBezTo>
                    <a:cubicBezTo>
                      <a:pt x="64" y="262"/>
                      <a:pt x="106" y="323"/>
                      <a:pt x="106" y="323"/>
                    </a:cubicBezTo>
                    <a:cubicBezTo>
                      <a:pt x="106" y="323"/>
                      <a:pt x="128" y="296"/>
                      <a:pt x="117" y="275"/>
                    </a:cubicBezTo>
                    <a:cubicBezTo>
                      <a:pt x="106" y="255"/>
                      <a:pt x="101" y="237"/>
                      <a:pt x="101" y="237"/>
                    </a:cubicBezTo>
                    <a:cubicBezTo>
                      <a:pt x="136" y="172"/>
                      <a:pt x="136" y="172"/>
                      <a:pt x="136" y="172"/>
                    </a:cubicBezTo>
                    <a:cubicBezTo>
                      <a:pt x="133" y="239"/>
                      <a:pt x="133" y="239"/>
                      <a:pt x="133" y="239"/>
                    </a:cubicBezTo>
                    <a:cubicBezTo>
                      <a:pt x="168" y="301"/>
                      <a:pt x="168" y="301"/>
                      <a:pt x="168" y="301"/>
                    </a:cubicBezTo>
                    <a:cubicBezTo>
                      <a:pt x="168" y="301"/>
                      <a:pt x="197" y="274"/>
                      <a:pt x="185" y="257"/>
                    </a:cubicBezTo>
                    <a:cubicBezTo>
                      <a:pt x="172" y="240"/>
                      <a:pt x="180" y="196"/>
                      <a:pt x="180" y="196"/>
                    </a:cubicBezTo>
                    <a:cubicBezTo>
                      <a:pt x="285" y="100"/>
                      <a:pt x="285" y="100"/>
                      <a:pt x="285" y="100"/>
                    </a:cubicBezTo>
                    <a:lnTo>
                      <a:pt x="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D21F5F0B-F6A0-49A7-A584-3BD12A920E1E}"/>
                  </a:ext>
                </a:extLst>
              </p:cNvPr>
              <p:cNvSpPr>
                <a:spLocks/>
              </p:cNvSpPr>
              <p:nvPr/>
            </p:nvSpPr>
            <p:spPr bwMode="auto">
              <a:xfrm>
                <a:off x="2489100" y="3680527"/>
                <a:ext cx="387429" cy="685715"/>
              </a:xfrm>
              <a:custGeom>
                <a:avLst/>
                <a:gdLst>
                  <a:gd name="T0" fmla="*/ 21 w 145"/>
                  <a:gd name="T1" fmla="*/ 257 h 257"/>
                  <a:gd name="T2" fmla="*/ 3 w 145"/>
                  <a:gd name="T3" fmla="*/ 120 h 257"/>
                  <a:gd name="T4" fmla="*/ 50 w 145"/>
                  <a:gd name="T5" fmla="*/ 37 h 257"/>
                  <a:gd name="T6" fmla="*/ 108 w 145"/>
                  <a:gd name="T7" fmla="*/ 0 h 257"/>
                  <a:gd name="T8" fmla="*/ 102 w 145"/>
                  <a:gd name="T9" fmla="*/ 33 h 257"/>
                  <a:gd name="T10" fmla="*/ 60 w 145"/>
                  <a:gd name="T11" fmla="*/ 61 h 257"/>
                  <a:gd name="T12" fmla="*/ 43 w 145"/>
                  <a:gd name="T13" fmla="*/ 112 h 257"/>
                  <a:gd name="T14" fmla="*/ 84 w 145"/>
                  <a:gd name="T15" fmla="*/ 60 h 257"/>
                  <a:gd name="T16" fmla="*/ 135 w 145"/>
                  <a:gd name="T17" fmla="*/ 60 h 257"/>
                  <a:gd name="T18" fmla="*/ 114 w 145"/>
                  <a:gd name="T19" fmla="*/ 83 h 257"/>
                  <a:gd name="T20" fmla="*/ 88 w 145"/>
                  <a:gd name="T21" fmla="*/ 88 h 257"/>
                  <a:gd name="T22" fmla="*/ 67 w 145"/>
                  <a:gd name="T23" fmla="*/ 129 h 257"/>
                  <a:gd name="T24" fmla="*/ 100 w 145"/>
                  <a:gd name="T25" fmla="*/ 104 h 257"/>
                  <a:gd name="T26" fmla="*/ 145 w 145"/>
                  <a:gd name="T27" fmla="*/ 100 h 257"/>
                  <a:gd name="T28" fmla="*/ 128 w 145"/>
                  <a:gd name="T29" fmla="*/ 125 h 257"/>
                  <a:gd name="T30" fmla="*/ 94 w 145"/>
                  <a:gd name="T31" fmla="*/ 144 h 257"/>
                  <a:gd name="T32" fmla="*/ 81 w 145"/>
                  <a:gd name="T33" fmla="*/ 232 h 257"/>
                  <a:gd name="T34" fmla="*/ 21 w 145"/>
                  <a:gd name="T3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57">
                    <a:moveTo>
                      <a:pt x="21" y="257"/>
                    </a:moveTo>
                    <a:cubicBezTo>
                      <a:pt x="21" y="257"/>
                      <a:pt x="0" y="134"/>
                      <a:pt x="3" y="120"/>
                    </a:cubicBezTo>
                    <a:cubicBezTo>
                      <a:pt x="6" y="105"/>
                      <a:pt x="50" y="37"/>
                      <a:pt x="50" y="37"/>
                    </a:cubicBezTo>
                    <a:cubicBezTo>
                      <a:pt x="108" y="0"/>
                      <a:pt x="108" y="0"/>
                      <a:pt x="108" y="0"/>
                    </a:cubicBezTo>
                    <a:cubicBezTo>
                      <a:pt x="108" y="0"/>
                      <a:pt x="116" y="25"/>
                      <a:pt x="102" y="33"/>
                    </a:cubicBezTo>
                    <a:cubicBezTo>
                      <a:pt x="88" y="41"/>
                      <a:pt x="61" y="56"/>
                      <a:pt x="60" y="61"/>
                    </a:cubicBezTo>
                    <a:cubicBezTo>
                      <a:pt x="59" y="66"/>
                      <a:pt x="43" y="112"/>
                      <a:pt x="43" y="112"/>
                    </a:cubicBezTo>
                    <a:cubicBezTo>
                      <a:pt x="43" y="112"/>
                      <a:pt x="80" y="61"/>
                      <a:pt x="84" y="60"/>
                    </a:cubicBezTo>
                    <a:cubicBezTo>
                      <a:pt x="89" y="60"/>
                      <a:pt x="135" y="60"/>
                      <a:pt x="135" y="60"/>
                    </a:cubicBezTo>
                    <a:cubicBezTo>
                      <a:pt x="135" y="60"/>
                      <a:pt x="128" y="81"/>
                      <a:pt x="114" y="83"/>
                    </a:cubicBezTo>
                    <a:cubicBezTo>
                      <a:pt x="99" y="84"/>
                      <a:pt x="88" y="88"/>
                      <a:pt x="88" y="88"/>
                    </a:cubicBezTo>
                    <a:cubicBezTo>
                      <a:pt x="67" y="129"/>
                      <a:pt x="67" y="129"/>
                      <a:pt x="67" y="129"/>
                    </a:cubicBezTo>
                    <a:cubicBezTo>
                      <a:pt x="100" y="104"/>
                      <a:pt x="100" y="104"/>
                      <a:pt x="100" y="104"/>
                    </a:cubicBezTo>
                    <a:cubicBezTo>
                      <a:pt x="145" y="100"/>
                      <a:pt x="145" y="100"/>
                      <a:pt x="145" y="100"/>
                    </a:cubicBezTo>
                    <a:cubicBezTo>
                      <a:pt x="145" y="100"/>
                      <a:pt x="141" y="125"/>
                      <a:pt x="128" y="125"/>
                    </a:cubicBezTo>
                    <a:cubicBezTo>
                      <a:pt x="115" y="124"/>
                      <a:pt x="94" y="144"/>
                      <a:pt x="94" y="144"/>
                    </a:cubicBezTo>
                    <a:cubicBezTo>
                      <a:pt x="81" y="232"/>
                      <a:pt x="81" y="232"/>
                      <a:pt x="81" y="232"/>
                    </a:cubicBezTo>
                    <a:lnTo>
                      <a:pt x="21" y="25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36B7FE98-B4EA-4817-8A29-B070D94097BC}"/>
                  </a:ext>
                </a:extLst>
              </p:cNvPr>
              <p:cNvSpPr>
                <a:spLocks/>
              </p:cNvSpPr>
              <p:nvPr/>
            </p:nvSpPr>
            <p:spPr bwMode="auto">
              <a:xfrm rot="487774">
                <a:off x="2302872" y="4062813"/>
                <a:ext cx="1145143" cy="673715"/>
              </a:xfrm>
              <a:custGeom>
                <a:avLst/>
                <a:gdLst>
                  <a:gd name="T0" fmla="*/ 82 w 428"/>
                  <a:gd name="T1" fmla="*/ 54 h 253"/>
                  <a:gd name="T2" fmla="*/ 282 w 428"/>
                  <a:gd name="T3" fmla="*/ 41 h 253"/>
                  <a:gd name="T4" fmla="*/ 326 w 428"/>
                  <a:gd name="T5" fmla="*/ 235 h 253"/>
                  <a:gd name="T6" fmla="*/ 59 w 428"/>
                  <a:gd name="T7" fmla="*/ 170 h 253"/>
                  <a:gd name="T8" fmla="*/ 82 w 428"/>
                  <a:gd name="T9" fmla="*/ 54 h 253"/>
                </a:gdLst>
                <a:ahLst/>
                <a:cxnLst>
                  <a:cxn ang="0">
                    <a:pos x="T0" y="T1"/>
                  </a:cxn>
                  <a:cxn ang="0">
                    <a:pos x="T2" y="T3"/>
                  </a:cxn>
                  <a:cxn ang="0">
                    <a:pos x="T4" y="T5"/>
                  </a:cxn>
                  <a:cxn ang="0">
                    <a:pos x="T6" y="T7"/>
                  </a:cxn>
                  <a:cxn ang="0">
                    <a:pos x="T8" y="T9"/>
                  </a:cxn>
                </a:cxnLst>
                <a:rect l="0" t="0" r="r" b="b"/>
                <a:pathLst>
                  <a:path w="428" h="253">
                    <a:moveTo>
                      <a:pt x="82" y="54"/>
                    </a:moveTo>
                    <a:cubicBezTo>
                      <a:pt x="82" y="54"/>
                      <a:pt x="169" y="0"/>
                      <a:pt x="282" y="41"/>
                    </a:cubicBezTo>
                    <a:cubicBezTo>
                      <a:pt x="428" y="93"/>
                      <a:pt x="371" y="223"/>
                      <a:pt x="326" y="235"/>
                    </a:cubicBezTo>
                    <a:cubicBezTo>
                      <a:pt x="260" y="253"/>
                      <a:pt x="93" y="170"/>
                      <a:pt x="59" y="170"/>
                    </a:cubicBezTo>
                    <a:cubicBezTo>
                      <a:pt x="25" y="170"/>
                      <a:pt x="0" y="102"/>
                      <a:pt x="82"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384D39ED-547B-4B49-93AB-785AF36C9DF9}"/>
                  </a:ext>
                </a:extLst>
              </p:cNvPr>
              <p:cNvSpPr>
                <a:spLocks/>
              </p:cNvSpPr>
              <p:nvPr/>
            </p:nvSpPr>
            <p:spPr bwMode="auto">
              <a:xfrm>
                <a:off x="963385" y="3011955"/>
                <a:ext cx="2713716" cy="2492573"/>
              </a:xfrm>
              <a:custGeom>
                <a:avLst/>
                <a:gdLst>
                  <a:gd name="T0" fmla="*/ 154 w 1016"/>
                  <a:gd name="T1" fmla="*/ 0 h 935"/>
                  <a:gd name="T2" fmla="*/ 461 w 1016"/>
                  <a:gd name="T3" fmla="*/ 248 h 935"/>
                  <a:gd name="T4" fmla="*/ 785 w 1016"/>
                  <a:gd name="T5" fmla="*/ 556 h 935"/>
                  <a:gd name="T6" fmla="*/ 901 w 1016"/>
                  <a:gd name="T7" fmla="*/ 822 h 935"/>
                  <a:gd name="T8" fmla="*/ 331 w 1016"/>
                  <a:gd name="T9" fmla="*/ 781 h 935"/>
                  <a:gd name="T10" fmla="*/ 10 w 1016"/>
                  <a:gd name="T11" fmla="*/ 204 h 935"/>
                  <a:gd name="T12" fmla="*/ 154 w 1016"/>
                  <a:gd name="T13" fmla="*/ 0 h 935"/>
                </a:gdLst>
                <a:ahLst/>
                <a:cxnLst>
                  <a:cxn ang="0">
                    <a:pos x="T0" y="T1"/>
                  </a:cxn>
                  <a:cxn ang="0">
                    <a:pos x="T2" y="T3"/>
                  </a:cxn>
                  <a:cxn ang="0">
                    <a:pos x="T4" y="T5"/>
                  </a:cxn>
                  <a:cxn ang="0">
                    <a:pos x="T6" y="T7"/>
                  </a:cxn>
                  <a:cxn ang="0">
                    <a:pos x="T8" y="T9"/>
                  </a:cxn>
                  <a:cxn ang="0">
                    <a:pos x="T10" y="T11"/>
                  </a:cxn>
                  <a:cxn ang="0">
                    <a:pos x="T12" y="T13"/>
                  </a:cxn>
                </a:cxnLst>
                <a:rect l="0" t="0" r="r" b="b"/>
                <a:pathLst>
                  <a:path w="1016" h="935">
                    <a:moveTo>
                      <a:pt x="154" y="0"/>
                    </a:moveTo>
                    <a:cubicBezTo>
                      <a:pt x="154" y="0"/>
                      <a:pt x="317" y="11"/>
                      <a:pt x="461" y="248"/>
                    </a:cubicBezTo>
                    <a:cubicBezTo>
                      <a:pt x="604" y="484"/>
                      <a:pt x="785" y="556"/>
                      <a:pt x="785" y="556"/>
                    </a:cubicBezTo>
                    <a:cubicBezTo>
                      <a:pt x="785" y="556"/>
                      <a:pt x="1016" y="720"/>
                      <a:pt x="901" y="822"/>
                    </a:cubicBezTo>
                    <a:cubicBezTo>
                      <a:pt x="787" y="925"/>
                      <a:pt x="485" y="935"/>
                      <a:pt x="331" y="781"/>
                    </a:cubicBezTo>
                    <a:cubicBezTo>
                      <a:pt x="178" y="628"/>
                      <a:pt x="0" y="341"/>
                      <a:pt x="10" y="204"/>
                    </a:cubicBezTo>
                    <a:cubicBezTo>
                      <a:pt x="21" y="68"/>
                      <a:pt x="68" y="10"/>
                      <a:pt x="154" y="0"/>
                    </a:cubicBezTo>
                    <a:close/>
                  </a:path>
                </a:pathLst>
              </a:custGeom>
              <a:gradFill>
                <a:gsLst>
                  <a:gs pos="0">
                    <a:srgbClr val="7D4BC9"/>
                  </a:gs>
                  <a:gs pos="78000">
                    <a:srgbClr val="16286E"/>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Oval 4">
              <a:extLst>
                <a:ext uri="{FF2B5EF4-FFF2-40B4-BE49-F238E27FC236}">
                  <a16:creationId xmlns:a16="http://schemas.microsoft.com/office/drawing/2014/main" id="{2E0E674D-B0F5-4A9F-9646-3B8430249EE0}"/>
                </a:ext>
              </a:extLst>
            </p:cNvPr>
            <p:cNvSpPr/>
            <p:nvPr/>
          </p:nvSpPr>
          <p:spPr>
            <a:xfrm flipH="1">
              <a:off x="662569" y="2575406"/>
              <a:ext cx="333828" cy="333828"/>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C27517AA-A700-4DB3-8F84-C12F50D88C20}"/>
                </a:ext>
              </a:extLst>
            </p:cNvPr>
            <p:cNvSpPr/>
            <p:nvPr/>
          </p:nvSpPr>
          <p:spPr>
            <a:xfrm flipH="1">
              <a:off x="3192720" y="5092277"/>
              <a:ext cx="191756" cy="191756"/>
            </a:xfrm>
            <a:prstGeom prst="ellipse">
              <a:avLst/>
            </a:prstGeom>
            <a:gradFill>
              <a:gsLst>
                <a:gs pos="0">
                  <a:srgbClr val="7CEFD8"/>
                </a:gs>
                <a:gs pos="100000">
                  <a:srgbClr val="6C92E1"/>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Diamond 6">
              <a:extLst>
                <a:ext uri="{FF2B5EF4-FFF2-40B4-BE49-F238E27FC236}">
                  <a16:creationId xmlns:a16="http://schemas.microsoft.com/office/drawing/2014/main" id="{233B7BE4-3233-4BA5-AE7C-1D9DDEDA3A71}"/>
                </a:ext>
              </a:extLst>
            </p:cNvPr>
            <p:cNvSpPr/>
            <p:nvPr/>
          </p:nvSpPr>
          <p:spPr>
            <a:xfrm>
              <a:off x="117404" y="5337893"/>
              <a:ext cx="319314" cy="319314"/>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27377201-719C-4305-9470-9D237D335E76}"/>
                </a:ext>
              </a:extLst>
            </p:cNvPr>
            <p:cNvSpPr/>
            <p:nvPr/>
          </p:nvSpPr>
          <p:spPr>
            <a:xfrm>
              <a:off x="3656166" y="3941881"/>
              <a:ext cx="271578" cy="271578"/>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CF20F3C4-2A83-4F75-8784-0FC1D0822F81}"/>
                </a:ext>
              </a:extLst>
            </p:cNvPr>
            <p:cNvSpPr/>
            <p:nvPr/>
          </p:nvSpPr>
          <p:spPr>
            <a:xfrm>
              <a:off x="2941210" y="1951388"/>
              <a:ext cx="404893" cy="404893"/>
            </a:xfrm>
            <a:prstGeom prst="diamond">
              <a:avLst/>
            </a:prstGeom>
            <a:gradFill flip="none" rotWithShape="1">
              <a:gsLst>
                <a:gs pos="100000">
                  <a:srgbClr val="FE7B4C"/>
                </a:gs>
                <a:gs pos="0">
                  <a:srgbClr val="FE7B4C">
                    <a:lumMod val="83000"/>
                    <a:lumOff val="17000"/>
                  </a:srgbClr>
                </a:gs>
              </a:gsLst>
              <a:path path="circle">
                <a:fillToRect l="100000" t="100000"/>
              </a:path>
              <a:tileRect r="-100000" b="-100000"/>
            </a:gradFill>
            <a:ln>
              <a:noFill/>
            </a:ln>
            <a:effectLst>
              <a:glow rad="254000">
                <a:srgbClr val="FE7B4C">
                  <a:alpha val="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6A260691-9EE9-4289-A798-97CC5E7D6C73}"/>
              </a:ext>
            </a:extLst>
          </p:cNvPr>
          <p:cNvSpPr/>
          <p:nvPr/>
        </p:nvSpPr>
        <p:spPr>
          <a:xfrm>
            <a:off x="4898798" y="0"/>
            <a:ext cx="7286534" cy="6858000"/>
          </a:xfrm>
          <a:custGeom>
            <a:avLst/>
            <a:gdLst>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2146624 w 7286534"/>
              <a:gd name="connsiteY6" fmla="*/ 6603866 h 6858000"/>
              <a:gd name="connsiteX7" fmla="*/ 1911681 w 7286534"/>
              <a:gd name="connsiteY7" fmla="*/ 6642560 h 6858000"/>
              <a:gd name="connsiteX8" fmla="*/ 443514 w 7286534"/>
              <a:gd name="connsiteY8" fmla="*/ 6535029 h 6858000"/>
              <a:gd name="connsiteX9" fmla="*/ 552243 w 7286534"/>
              <a:gd name="connsiteY9" fmla="*/ 3534379 h 6858000"/>
              <a:gd name="connsiteX10" fmla="*/ 448881 w 7286534"/>
              <a:gd name="connsiteY10" fmla="*/ 817563 h 6858000"/>
              <a:gd name="connsiteX11" fmla="*/ 2621955 w 7286534"/>
              <a:gd name="connsiteY11" fmla="*/ 361121 h 6858000"/>
              <a:gd name="connsiteX12" fmla="*/ 2699682 w 7286534"/>
              <a:gd name="connsiteY12" fmla="*/ 368212 h 6858000"/>
              <a:gd name="connsiteX13" fmla="*/ 2706904 w 7286534"/>
              <a:gd name="connsiteY13" fmla="*/ 345982 h 6858000"/>
              <a:gd name="connsiteX14" fmla="*/ 3718138 w 7286534"/>
              <a:gd name="connsiteY14" fmla="*/ 151886 h 6858000"/>
              <a:gd name="connsiteX15" fmla="*/ 5116913 w 7286534"/>
              <a:gd name="connsiteY15" fmla="*/ 11039 h 6858000"/>
              <a:gd name="connsiteX16" fmla="*/ 5170197 w 7286534"/>
              <a:gd name="connsiteY16" fmla="*/ 0 h 6858000"/>
              <a:gd name="connsiteX0" fmla="*/ 5170197 w 7286534"/>
              <a:gd name="connsiteY0" fmla="*/ 0 h 6858000"/>
              <a:gd name="connsiteX1" fmla="*/ 7286534 w 7286534"/>
              <a:gd name="connsiteY1" fmla="*/ 0 h 6858000"/>
              <a:gd name="connsiteX2" fmla="*/ 7286534 w 7286534"/>
              <a:gd name="connsiteY2" fmla="*/ 6858000 h 6858000"/>
              <a:gd name="connsiteX3" fmla="*/ 2814969 w 7286534"/>
              <a:gd name="connsiteY3" fmla="*/ 6858000 h 6858000"/>
              <a:gd name="connsiteX4" fmla="*/ 2640968 w 7286534"/>
              <a:gd name="connsiteY4" fmla="*/ 6807274 h 6858000"/>
              <a:gd name="connsiteX5" fmla="*/ 2160379 w 7286534"/>
              <a:gd name="connsiteY5" fmla="*/ 6611436 h 6858000"/>
              <a:gd name="connsiteX6" fmla="*/ 1911681 w 7286534"/>
              <a:gd name="connsiteY6" fmla="*/ 6642560 h 6858000"/>
              <a:gd name="connsiteX7" fmla="*/ 443514 w 7286534"/>
              <a:gd name="connsiteY7" fmla="*/ 6535029 h 6858000"/>
              <a:gd name="connsiteX8" fmla="*/ 552243 w 7286534"/>
              <a:gd name="connsiteY8" fmla="*/ 3534379 h 6858000"/>
              <a:gd name="connsiteX9" fmla="*/ 448881 w 7286534"/>
              <a:gd name="connsiteY9" fmla="*/ 817563 h 6858000"/>
              <a:gd name="connsiteX10" fmla="*/ 2621955 w 7286534"/>
              <a:gd name="connsiteY10" fmla="*/ 361121 h 6858000"/>
              <a:gd name="connsiteX11" fmla="*/ 2699682 w 7286534"/>
              <a:gd name="connsiteY11" fmla="*/ 368212 h 6858000"/>
              <a:gd name="connsiteX12" fmla="*/ 2706904 w 7286534"/>
              <a:gd name="connsiteY12" fmla="*/ 345982 h 6858000"/>
              <a:gd name="connsiteX13" fmla="*/ 3718138 w 7286534"/>
              <a:gd name="connsiteY13" fmla="*/ 151886 h 6858000"/>
              <a:gd name="connsiteX14" fmla="*/ 5116913 w 7286534"/>
              <a:gd name="connsiteY14" fmla="*/ 11039 h 6858000"/>
              <a:gd name="connsiteX15" fmla="*/ 5170197 w 7286534"/>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6534" h="6858000">
                <a:moveTo>
                  <a:pt x="5170197" y="0"/>
                </a:moveTo>
                <a:lnTo>
                  <a:pt x="7286534" y="0"/>
                </a:lnTo>
                <a:lnTo>
                  <a:pt x="7286534" y="6858000"/>
                </a:lnTo>
                <a:lnTo>
                  <a:pt x="2814969" y="6858000"/>
                </a:lnTo>
                <a:lnTo>
                  <a:pt x="2640968" y="6807274"/>
                </a:lnTo>
                <a:cubicBezTo>
                  <a:pt x="2462473" y="6748758"/>
                  <a:pt x="2302710" y="6683032"/>
                  <a:pt x="2160379" y="6611436"/>
                </a:cubicBezTo>
                <a:lnTo>
                  <a:pt x="1911681" y="6642560"/>
                </a:lnTo>
                <a:cubicBezTo>
                  <a:pt x="1279518" y="6737846"/>
                  <a:pt x="710940" y="6772879"/>
                  <a:pt x="443514" y="6535029"/>
                </a:cubicBezTo>
                <a:cubicBezTo>
                  <a:pt x="-91339" y="6059330"/>
                  <a:pt x="1125890" y="4962369"/>
                  <a:pt x="552243" y="3534379"/>
                </a:cubicBezTo>
                <a:cubicBezTo>
                  <a:pt x="-249431" y="1968686"/>
                  <a:pt x="-83548" y="1307512"/>
                  <a:pt x="448881" y="817563"/>
                </a:cubicBezTo>
                <a:cubicBezTo>
                  <a:pt x="814925" y="480723"/>
                  <a:pt x="1738104" y="302681"/>
                  <a:pt x="2621955" y="361121"/>
                </a:cubicBezTo>
                <a:lnTo>
                  <a:pt x="2699682" y="368212"/>
                </a:lnTo>
                <a:lnTo>
                  <a:pt x="2706904" y="345982"/>
                </a:lnTo>
                <a:cubicBezTo>
                  <a:pt x="2775042" y="198966"/>
                  <a:pt x="3049467" y="125252"/>
                  <a:pt x="3718138" y="151886"/>
                </a:cubicBezTo>
                <a:cubicBezTo>
                  <a:pt x="4173844" y="170046"/>
                  <a:pt x="4643318" y="103165"/>
                  <a:pt x="5116913" y="11039"/>
                </a:cubicBezTo>
                <a:lnTo>
                  <a:pt x="5170197" y="0"/>
                </a:lnTo>
                <a:close/>
              </a:path>
            </a:pathLst>
          </a:custGeom>
          <a:gradFill>
            <a:gsLst>
              <a:gs pos="0">
                <a:srgbClr val="E6739F"/>
              </a:gs>
              <a:gs pos="55000">
                <a:srgbClr val="CC0E74"/>
              </a:gs>
              <a:gs pos="100000">
                <a:srgbClr val="790C5A"/>
              </a:gs>
            </a:gsLst>
            <a:lin ang="4800000" scaled="0"/>
          </a:gra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a:solidFill>
                <a:schemeClr val="tx1"/>
              </a:solidFill>
            </a:endParaRPr>
          </a:p>
        </p:txBody>
      </p:sp>
      <p:sp>
        <p:nvSpPr>
          <p:cNvPr id="25" name="Rectangle 24">
            <a:extLst>
              <a:ext uri="{FF2B5EF4-FFF2-40B4-BE49-F238E27FC236}">
                <a16:creationId xmlns:a16="http://schemas.microsoft.com/office/drawing/2014/main" id="{F0F4E1C4-BF0F-4097-9E6B-0288ECB098D9}"/>
              </a:ext>
            </a:extLst>
          </p:cNvPr>
          <p:cNvSpPr/>
          <p:nvPr/>
        </p:nvSpPr>
        <p:spPr>
          <a:xfrm>
            <a:off x="5688528" y="1043536"/>
            <a:ext cx="6496804" cy="738664"/>
          </a:xfrm>
          <a:prstGeom prst="rect">
            <a:avLst/>
          </a:prstGeom>
        </p:spPr>
        <p:txBody>
          <a:bodyPr wrap="square" lIns="0" tIns="0" rIns="0" bIns="0">
            <a:spAutoFit/>
          </a:bodyPr>
          <a:lstStyle/>
          <a:p>
            <a:r>
              <a:rPr lang="en-US" sz="4800" i="1" dirty="0">
                <a:solidFill>
                  <a:srgbClr val="15004F"/>
                </a:solidFill>
                <a:latin typeface="PaybAck" panose="02000500000000000000" pitchFamily="2" charset="0"/>
                <a:cs typeface="Segoe UI" panose="020B0502040204020203" pitchFamily="34" charset="0"/>
              </a:rPr>
              <a:t>How it works</a:t>
            </a:r>
          </a:p>
        </p:txBody>
      </p:sp>
      <p:sp>
        <p:nvSpPr>
          <p:cNvPr id="26" name="TextBox 25">
            <a:extLst>
              <a:ext uri="{FF2B5EF4-FFF2-40B4-BE49-F238E27FC236}">
                <a16:creationId xmlns:a16="http://schemas.microsoft.com/office/drawing/2014/main" id="{08F3E6C3-C86D-448B-B12C-227C09C1B846}"/>
              </a:ext>
            </a:extLst>
          </p:cNvPr>
          <p:cNvSpPr txBox="1"/>
          <p:nvPr/>
        </p:nvSpPr>
        <p:spPr>
          <a:xfrm>
            <a:off x="6061784" y="2051409"/>
            <a:ext cx="5259360" cy="2462213"/>
          </a:xfrm>
          <a:prstGeom prst="rect">
            <a:avLst/>
          </a:prstGeom>
          <a:noFill/>
        </p:spPr>
        <p:txBody>
          <a:bodyPr wrap="square" lIns="0" tIns="0" rIns="0" bIns="0" rtlCol="0">
            <a:spAutoFit/>
          </a:bodyPr>
          <a:lstStyle/>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KEY CONTENTS ON YOUTUBE CHANNEL</a:t>
            </a:r>
          </a:p>
          <a:p>
            <a:pPr marL="571500" indent="-571500">
              <a:buFont typeface="+mj-lt"/>
              <a:buAutoNum type="romanLcPeriod"/>
            </a:pPr>
            <a:endParaRPr lang="en-US" sz="3200" b="1" dirty="0">
              <a:solidFill>
                <a:srgbClr val="002060"/>
              </a:solidFill>
              <a:latin typeface="Segoe UI" panose="020B0502040204020203" pitchFamily="34" charset="0"/>
              <a:cs typeface="Segoe UI" panose="020B0502040204020203" pitchFamily="34" charset="0"/>
            </a:endParaRPr>
          </a:p>
          <a:p>
            <a:pPr marL="571500" indent="-571500">
              <a:buFont typeface="+mj-lt"/>
              <a:buAutoNum type="romanLcPeriod"/>
            </a:pPr>
            <a:r>
              <a:rPr lang="en-US" sz="3200" b="1" dirty="0">
                <a:solidFill>
                  <a:srgbClr val="002060"/>
                </a:solidFill>
                <a:latin typeface="Segoe UI" panose="020B0502040204020203" pitchFamily="34" charset="0"/>
                <a:cs typeface="Segoe UI" panose="020B0502040204020203" pitchFamily="34" charset="0"/>
              </a:rPr>
              <a:t>KEY FEATURES ON WEBSITE</a:t>
            </a:r>
          </a:p>
        </p:txBody>
      </p:sp>
    </p:spTree>
    <p:extLst>
      <p:ext uri="{BB962C8B-B14F-4D97-AF65-F5344CB8AC3E}">
        <p14:creationId xmlns:p14="http://schemas.microsoft.com/office/powerpoint/2010/main" val="267326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2AD7F5-F494-42F1-9030-800C6ECBC236}"/>
              </a:ext>
            </a:extLst>
          </p:cNvPr>
          <p:cNvSpPr/>
          <p:nvPr/>
        </p:nvSpPr>
        <p:spPr>
          <a:xfrm>
            <a:off x="2618653" y="25424"/>
            <a:ext cx="4870717" cy="369332"/>
          </a:xfrm>
          <a:prstGeom prst="rect">
            <a:avLst/>
          </a:prstGeom>
        </p:spPr>
        <p:txBody>
          <a:bodyPr wrap="square" lIns="0" tIns="0" rIns="0" bIns="0">
            <a:spAutoFit/>
          </a:bodyPr>
          <a:lstStyle/>
          <a:p>
            <a:pPr algn="ctr"/>
            <a:r>
              <a:rPr lang="en-US" sz="2400" b="1" dirty="0">
                <a:solidFill>
                  <a:srgbClr val="002060"/>
                </a:solidFill>
                <a:latin typeface="Segoe UI" panose="020B0502040204020203" pitchFamily="34" charset="0"/>
                <a:cs typeface="Segoe UI" panose="020B0502040204020203" pitchFamily="34" charset="0"/>
              </a:rPr>
              <a:t>Key contents on </a:t>
            </a:r>
            <a:r>
              <a:rPr lang="en-US" sz="2400" b="1" dirty="0">
                <a:solidFill>
                  <a:srgbClr val="FF0000"/>
                </a:solidFill>
                <a:latin typeface="Segoe UI" panose="020B0502040204020203" pitchFamily="34" charset="0"/>
                <a:cs typeface="Segoe UI" panose="020B0502040204020203" pitchFamily="34" charset="0"/>
              </a:rPr>
              <a:t>YouTube </a:t>
            </a:r>
            <a:r>
              <a:rPr lang="en-US" sz="2400" b="1" dirty="0">
                <a:solidFill>
                  <a:srgbClr val="002060"/>
                </a:solidFill>
                <a:latin typeface="Segoe UI" panose="020B0502040204020203" pitchFamily="34" charset="0"/>
                <a:cs typeface="Segoe UI" panose="020B0502040204020203" pitchFamily="34" charset="0"/>
              </a:rPr>
              <a:t>Channel</a:t>
            </a:r>
            <a:endParaRPr lang="en-US" sz="2400" dirty="0">
              <a:solidFill>
                <a:srgbClr val="002060"/>
              </a:solidFill>
            </a:endParaRPr>
          </a:p>
        </p:txBody>
      </p:sp>
      <p:grpSp>
        <p:nvGrpSpPr>
          <p:cNvPr id="18" name="Group 17">
            <a:extLst>
              <a:ext uri="{FF2B5EF4-FFF2-40B4-BE49-F238E27FC236}">
                <a16:creationId xmlns:a16="http://schemas.microsoft.com/office/drawing/2014/main" id="{A33092AB-693B-4247-930B-755376906BC8}"/>
              </a:ext>
            </a:extLst>
          </p:cNvPr>
          <p:cNvGrpSpPr/>
          <p:nvPr/>
        </p:nvGrpSpPr>
        <p:grpSpPr>
          <a:xfrm>
            <a:off x="410431" y="948738"/>
            <a:ext cx="5680603" cy="2480264"/>
            <a:chOff x="410431" y="948738"/>
            <a:chExt cx="5680603" cy="2480264"/>
          </a:xfrm>
        </p:grpSpPr>
        <p:pic>
          <p:nvPicPr>
            <p:cNvPr id="10" name="Picture 9">
              <a:extLst>
                <a:ext uri="{FF2B5EF4-FFF2-40B4-BE49-F238E27FC236}">
                  <a16:creationId xmlns:a16="http://schemas.microsoft.com/office/drawing/2014/main" id="{4C94E718-F37B-4885-861F-804201FDB0D7}"/>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b="10000"/>
            <a:stretch/>
          </p:blipFill>
          <p:spPr>
            <a:xfrm>
              <a:off x="2839540" y="948738"/>
              <a:ext cx="3251494" cy="2480264"/>
            </a:xfrm>
            <a:prstGeom prst="rect">
              <a:avLst/>
            </a:prstGeom>
          </p:spPr>
        </p:pic>
        <p:sp>
          <p:nvSpPr>
            <p:cNvPr id="14" name="TextBox 13">
              <a:extLst>
                <a:ext uri="{FF2B5EF4-FFF2-40B4-BE49-F238E27FC236}">
                  <a16:creationId xmlns:a16="http://schemas.microsoft.com/office/drawing/2014/main" id="{6319CF4F-A208-4C3A-A10B-20AA9BDFA9F4}"/>
                </a:ext>
              </a:extLst>
            </p:cNvPr>
            <p:cNvSpPr txBox="1"/>
            <p:nvPr/>
          </p:nvSpPr>
          <p:spPr>
            <a:xfrm>
              <a:off x="410431" y="988571"/>
              <a:ext cx="2859805" cy="1477328"/>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Mobile Application (Native Apps)</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Entertainment</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Educational </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Music</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Productivity</a:t>
              </a:r>
              <a:r>
                <a:rPr lang="en-US" b="1" dirty="0">
                  <a:solidFill>
                    <a:srgbClr val="002060"/>
                  </a:solidFill>
                  <a:latin typeface="Segoe UI" panose="020B0502040204020203" pitchFamily="34" charset="0"/>
                  <a:cs typeface="Segoe UI" panose="020B0502040204020203" pitchFamily="34" charset="0"/>
                </a:rPr>
                <a:t>	</a:t>
              </a:r>
            </a:p>
          </p:txBody>
        </p:sp>
      </p:grpSp>
      <p:grpSp>
        <p:nvGrpSpPr>
          <p:cNvPr id="20" name="Group 19">
            <a:extLst>
              <a:ext uri="{FF2B5EF4-FFF2-40B4-BE49-F238E27FC236}">
                <a16:creationId xmlns:a16="http://schemas.microsoft.com/office/drawing/2014/main" id="{38CEBC1B-1458-4CD8-9F50-765EAF005096}"/>
              </a:ext>
            </a:extLst>
          </p:cNvPr>
          <p:cNvGrpSpPr/>
          <p:nvPr/>
        </p:nvGrpSpPr>
        <p:grpSpPr>
          <a:xfrm>
            <a:off x="410431" y="3429000"/>
            <a:ext cx="5689018" cy="2480262"/>
            <a:chOff x="410431" y="3429000"/>
            <a:chExt cx="5689018" cy="2480262"/>
          </a:xfrm>
        </p:grpSpPr>
        <p:pic>
          <p:nvPicPr>
            <p:cNvPr id="12" name="Picture 11">
              <a:extLst>
                <a:ext uri="{FF2B5EF4-FFF2-40B4-BE49-F238E27FC236}">
                  <a16:creationId xmlns:a16="http://schemas.microsoft.com/office/drawing/2014/main" id="{31C21E8B-0C11-4D45-8DB5-D62E65BD1FA7}"/>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2847955" y="3429000"/>
              <a:ext cx="3251494" cy="2480262"/>
            </a:xfrm>
            <a:prstGeom prst="rect">
              <a:avLst/>
            </a:prstGeom>
          </p:spPr>
        </p:pic>
        <p:sp>
          <p:nvSpPr>
            <p:cNvPr id="15" name="TextBox 14">
              <a:extLst>
                <a:ext uri="{FF2B5EF4-FFF2-40B4-BE49-F238E27FC236}">
                  <a16:creationId xmlns:a16="http://schemas.microsoft.com/office/drawing/2014/main" id="{0A66E758-2EE2-46CD-81C7-03100D3E21D7}"/>
                </a:ext>
              </a:extLst>
            </p:cNvPr>
            <p:cNvSpPr txBox="1"/>
            <p:nvPr/>
          </p:nvSpPr>
          <p:spPr>
            <a:xfrm>
              <a:off x="410431" y="3653485"/>
              <a:ext cx="2859805" cy="553998"/>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Enhance Creativity</a:t>
              </a:r>
            </a:p>
            <a:p>
              <a:pPr lvl="1"/>
              <a:r>
                <a:rPr lang="en-US" b="1" dirty="0">
                  <a:solidFill>
                    <a:srgbClr val="002060"/>
                  </a:solidFill>
                  <a:latin typeface="Segoe UI" panose="020B0502040204020203" pitchFamily="34" charset="0"/>
                  <a:cs typeface="Segoe UI" panose="020B0502040204020203" pitchFamily="34" charset="0"/>
                </a:rPr>
                <a:t>	</a:t>
              </a:r>
            </a:p>
          </p:txBody>
        </p:sp>
      </p:grpSp>
      <p:grpSp>
        <p:nvGrpSpPr>
          <p:cNvPr id="19" name="Group 18">
            <a:extLst>
              <a:ext uri="{FF2B5EF4-FFF2-40B4-BE49-F238E27FC236}">
                <a16:creationId xmlns:a16="http://schemas.microsoft.com/office/drawing/2014/main" id="{EC9301CE-5E94-43EA-B672-D5C6CA50F1B9}"/>
              </a:ext>
            </a:extLst>
          </p:cNvPr>
          <p:cNvGrpSpPr/>
          <p:nvPr/>
        </p:nvGrpSpPr>
        <p:grpSpPr>
          <a:xfrm>
            <a:off x="6099450" y="3428998"/>
            <a:ext cx="6282129" cy="2480264"/>
            <a:chOff x="6099450" y="3428998"/>
            <a:chExt cx="6282129" cy="2480264"/>
          </a:xfrm>
        </p:grpSpPr>
        <p:pic>
          <p:nvPicPr>
            <p:cNvPr id="6" name="Picture 5">
              <a:extLst>
                <a:ext uri="{FF2B5EF4-FFF2-40B4-BE49-F238E27FC236}">
                  <a16:creationId xmlns:a16="http://schemas.microsoft.com/office/drawing/2014/main" id="{520AC573-9F9F-44F2-A274-FAE851E19A1A}"/>
                </a:ext>
              </a:extLst>
            </p:cNvPr>
            <p:cNvPicPr>
              <a:picLocks noChangeAspect="1"/>
            </p:cNvPicPr>
            <p:nvPr/>
          </p:nvPicPr>
          <p:blipFill rotWithShape="1">
            <a:blip r:embed="rId4">
              <a:extLst>
                <a:ext uri="{28A0092B-C50C-407E-A947-70E740481C1C}">
                  <a14:useLocalDpi xmlns:a14="http://schemas.microsoft.com/office/drawing/2010/main" val="0"/>
                </a:ext>
              </a:extLst>
            </a:blip>
            <a:srcRect l="11319" t="10507" r="13680" b="9765"/>
            <a:stretch/>
          </p:blipFill>
          <p:spPr>
            <a:xfrm>
              <a:off x="6099450" y="3428998"/>
              <a:ext cx="3251494" cy="2480264"/>
            </a:xfrm>
            <a:prstGeom prst="rect">
              <a:avLst/>
            </a:prstGeom>
          </p:spPr>
        </p:pic>
        <p:sp>
          <p:nvSpPr>
            <p:cNvPr id="16" name="TextBox 15">
              <a:extLst>
                <a:ext uri="{FF2B5EF4-FFF2-40B4-BE49-F238E27FC236}">
                  <a16:creationId xmlns:a16="http://schemas.microsoft.com/office/drawing/2014/main" id="{03F831AF-8E4C-4DDE-B0A0-E0BE0BF10F45}"/>
                </a:ext>
              </a:extLst>
            </p:cNvPr>
            <p:cNvSpPr txBox="1"/>
            <p:nvPr/>
          </p:nvSpPr>
          <p:spPr>
            <a:xfrm>
              <a:off x="9521774" y="3653484"/>
              <a:ext cx="2859805" cy="1200329"/>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Computer Application (Utility Software)</a:t>
              </a:r>
            </a:p>
            <a:p>
              <a:pPr marL="742950" lvl="1" indent="-285750">
                <a:buFont typeface="Arial" panose="020B0604020202020204" pitchFamily="34" charset="0"/>
                <a:buChar char="•"/>
              </a:pPr>
              <a:r>
                <a:rPr lang="en-US" sz="1400" b="1" dirty="0">
                  <a:solidFill>
                    <a:srgbClr val="002060"/>
                  </a:solidFill>
                  <a:latin typeface="Segoe UI" panose="020B0502040204020203" pitchFamily="34" charset="0"/>
                  <a:cs typeface="Segoe UI" panose="020B0502040204020203" pitchFamily="34" charset="0"/>
                </a:rPr>
                <a:t>Productivity (i.e. Microsoft Office)</a:t>
              </a:r>
            </a:p>
            <a:p>
              <a:pPr lvl="1"/>
              <a:r>
                <a:rPr lang="en-US" sz="1400" b="1" dirty="0">
                  <a:solidFill>
                    <a:srgbClr val="002060"/>
                  </a:solidFill>
                  <a:latin typeface="Segoe UI" panose="020B0502040204020203" pitchFamily="34" charset="0"/>
                  <a:cs typeface="Segoe UI" panose="020B0502040204020203" pitchFamily="34" charset="0"/>
                </a:rPr>
                <a:t>	</a:t>
              </a:r>
            </a:p>
          </p:txBody>
        </p:sp>
      </p:grpSp>
      <p:grpSp>
        <p:nvGrpSpPr>
          <p:cNvPr id="21" name="Group 20">
            <a:extLst>
              <a:ext uri="{FF2B5EF4-FFF2-40B4-BE49-F238E27FC236}">
                <a16:creationId xmlns:a16="http://schemas.microsoft.com/office/drawing/2014/main" id="{8C988C77-994D-479A-9747-7A0A58815EAA}"/>
              </a:ext>
            </a:extLst>
          </p:cNvPr>
          <p:cNvGrpSpPr/>
          <p:nvPr/>
        </p:nvGrpSpPr>
        <p:grpSpPr>
          <a:xfrm>
            <a:off x="6100965" y="944622"/>
            <a:ext cx="6280613" cy="2484380"/>
            <a:chOff x="6100965" y="944622"/>
            <a:chExt cx="6280613" cy="2484380"/>
          </a:xfrm>
        </p:grpSpPr>
        <p:pic>
          <p:nvPicPr>
            <p:cNvPr id="8" name="Picture 7">
              <a:extLst>
                <a:ext uri="{FF2B5EF4-FFF2-40B4-BE49-F238E27FC236}">
                  <a16:creationId xmlns:a16="http://schemas.microsoft.com/office/drawing/2014/main" id="{FDE40FAE-DAD0-4F8E-83D3-1CE91A06FD68}"/>
                </a:ext>
              </a:extLst>
            </p:cNvPr>
            <p:cNvPicPr>
              <a:picLocks noChangeAspect="1"/>
            </p:cNvPicPr>
            <p:nvPr/>
          </p:nvPicPr>
          <p:blipFill rotWithShape="1">
            <a:blip r:embed="rId5">
              <a:extLst>
                <a:ext uri="{28A0092B-C50C-407E-A947-70E740481C1C}">
                  <a14:useLocalDpi xmlns:a14="http://schemas.microsoft.com/office/drawing/2010/main" val="0"/>
                </a:ext>
              </a:extLst>
            </a:blip>
            <a:srcRect l="14" t="8274" r="-14" b="11726"/>
            <a:stretch/>
          </p:blipFill>
          <p:spPr>
            <a:xfrm>
              <a:off x="6100965" y="948738"/>
              <a:ext cx="3251494" cy="2480264"/>
            </a:xfrm>
            <a:prstGeom prst="rect">
              <a:avLst/>
            </a:prstGeom>
            <a:ln>
              <a:noFill/>
            </a:ln>
          </p:spPr>
        </p:pic>
        <p:sp>
          <p:nvSpPr>
            <p:cNvPr id="17" name="TextBox 16">
              <a:extLst>
                <a:ext uri="{FF2B5EF4-FFF2-40B4-BE49-F238E27FC236}">
                  <a16:creationId xmlns:a16="http://schemas.microsoft.com/office/drawing/2014/main" id="{77E48C85-01D9-434C-AF2A-9A88E2C091DD}"/>
                </a:ext>
              </a:extLst>
            </p:cNvPr>
            <p:cNvSpPr txBox="1"/>
            <p:nvPr/>
          </p:nvSpPr>
          <p:spPr>
            <a:xfrm>
              <a:off x="9521773" y="944622"/>
              <a:ext cx="2859805" cy="553998"/>
            </a:xfrm>
            <a:prstGeom prst="rect">
              <a:avLst/>
            </a:prstGeom>
            <a:noFill/>
          </p:spPr>
          <p:txBody>
            <a:bodyPr wrap="square" lIns="0" tIns="0" rIns="0" bIns="0" rtlCol="0">
              <a:spAutoFit/>
            </a:bodyPr>
            <a:lstStyle/>
            <a:p>
              <a:r>
                <a:rPr lang="en-US" b="1" dirty="0">
                  <a:solidFill>
                    <a:srgbClr val="002060"/>
                  </a:solidFill>
                  <a:latin typeface="Segoe UI" panose="020B0502040204020203" pitchFamily="34" charset="0"/>
                  <a:cs typeface="Segoe UI" panose="020B0502040204020203" pitchFamily="34" charset="0"/>
                </a:rPr>
                <a:t>Tip and Trick</a:t>
              </a:r>
            </a:p>
            <a:p>
              <a:pPr lvl="1"/>
              <a:r>
                <a:rPr lang="en-US" b="1" dirty="0">
                  <a:solidFill>
                    <a:srgbClr val="002060"/>
                  </a:solidFill>
                  <a:latin typeface="Segoe UI" panose="020B0502040204020203" pitchFamily="34" charset="0"/>
                  <a:cs typeface="Segoe UI" panose="020B0502040204020203" pitchFamily="34" charset="0"/>
                </a:rPr>
                <a:t>	</a:t>
              </a:r>
            </a:p>
          </p:txBody>
        </p:sp>
      </p:grpSp>
    </p:spTree>
    <p:extLst>
      <p:ext uri="{BB962C8B-B14F-4D97-AF65-F5344CB8AC3E}">
        <p14:creationId xmlns:p14="http://schemas.microsoft.com/office/powerpoint/2010/main" val="387685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581</Words>
  <Application>Microsoft Office PowerPoint</Application>
  <PresentationFormat>Widescreen</PresentationFormat>
  <Paragraphs>78</Paragraphs>
  <Slides>18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Calibri</vt:lpstr>
      <vt:lpstr>PaybAck</vt:lpstr>
      <vt:lpstr>Times New Roman</vt:lpstr>
      <vt:lpstr>Arial</vt:lpstr>
      <vt:lpstr>Segoe UI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sok sotheara</dc:creator>
  <cp:lastModifiedBy>sok sotheara</cp:lastModifiedBy>
  <cp:revision>77</cp:revision>
  <dcterms:created xsi:type="dcterms:W3CDTF">2020-04-04T11:39:39Z</dcterms:created>
  <dcterms:modified xsi:type="dcterms:W3CDTF">2020-04-05T14:25:20Z</dcterms:modified>
</cp:coreProperties>
</file>