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3" r:id="rId7"/>
    <p:sldId id="264" r:id="rId8"/>
    <p:sldId id="265" r:id="rId9"/>
    <p:sldId id="272" r:id="rId10"/>
    <p:sldId id="273" r:id="rId11"/>
    <p:sldId id="274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08"/>
    <a:srgbClr val="50B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318ED-4900-44D3-84F6-0A4C86DDE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9" b="39264"/>
          <a:stretch/>
        </p:blipFill>
        <p:spPr>
          <a:xfrm>
            <a:off x="0" y="5447212"/>
            <a:ext cx="12192000" cy="1410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9555B-E5DB-424C-8BB1-E464445A0B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26" y="0"/>
            <a:ext cx="5231674" cy="52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3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703C-1F57-4945-8616-4FD67FA8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C7C4A-D16B-4596-9BDD-23AA1D42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AD7E2-382C-435A-9BA6-BC615134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92FD8-2A3E-4BE2-A02F-E1564C40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5708A-87A4-4F32-A450-1C1827DE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CEAFA-361A-4268-98E6-5728E5B40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39384-663A-4BC2-A248-82858E455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7337C-ED14-4329-8517-10E80363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DA708-9B81-4744-919D-D3A7F5DD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0F5AE-3493-41BE-A8B0-4D755337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00BBFD-8E88-40A5-9934-4DEF25627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FFCACE8-E89E-4212-967E-E1F70A4C3ED0}"/>
              </a:ext>
            </a:extLst>
          </p:cNvPr>
          <p:cNvSpPr/>
          <p:nvPr userDrawn="1"/>
        </p:nvSpPr>
        <p:spPr>
          <a:xfrm>
            <a:off x="3870526" y="1203526"/>
            <a:ext cx="4450948" cy="4450948"/>
          </a:xfrm>
          <a:prstGeom prst="ellipse">
            <a:avLst/>
          </a:prstGeom>
          <a:solidFill>
            <a:schemeClr val="bg1"/>
          </a:solidFill>
          <a:ln>
            <a:solidFill>
              <a:srgbClr val="50B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64E991-9BC0-4DA1-9A91-93C156833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9" b="39264"/>
          <a:stretch/>
        </p:blipFill>
        <p:spPr>
          <a:xfrm>
            <a:off x="0" y="5447212"/>
            <a:ext cx="12192000" cy="14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B4E9-0C00-474F-B845-60F666D2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F69D4-F4E3-4A7E-8EF6-9AB753B8C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E1D72-1C76-42CB-870E-E02841C25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2F093-292D-4CC7-B1F2-2C181F87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2375-AFC0-41A1-8155-DFB98CB3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49A59-00D8-4C76-B1CF-0F9B96A6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8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5FAC-DEBF-46FD-9D76-99BA0C65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924F3-3F6F-4FFA-AA2B-4A221AABC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58E83-76A5-4263-9741-6399B7F61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15EC2-E20A-4471-8665-70ECAC1E8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1B8F6-5505-4955-916B-6A568E669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6842E-3212-49B4-B6C2-4A666CC5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0E447-67C3-4BC1-80B8-C5DDE234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687F3-8026-40C6-B806-AE41C2FA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9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9362-54E3-477A-B1F6-88C66439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DD574-44FD-4747-AEDF-381C681A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1C15-7402-4D44-AC2C-6D96EDD6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32D4B-0557-4FE5-A644-85AEC685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D7FC4B-2A80-456D-AEF6-935B5E3F2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4526-AA33-4343-8301-A94CF75B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7BC94-725F-4E72-97E0-6571887EB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F77D1-6124-4192-9468-4564D0E84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1099B-7905-49EC-8EA3-8233AD7C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6DBE4-59F5-4ACA-A9EE-33724454C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3FF9C-D67E-46BE-9BE9-8CF92175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0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0055-24BF-4447-9672-81A5AA83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7A07E-038A-4D4E-9385-282E248C2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08C5C-2DD5-4685-AD20-E62D42C5C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FD3E8-8D25-4765-9EED-ABD3781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D2CD1-CDE3-4158-A15B-D6D94631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E50A9-C987-47FC-82EF-85E1B4DE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F68C0-BEC8-4908-B184-36DF3D22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1C06D-1569-42C5-B6F2-0148539AA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9BE47-7B4F-4E4F-BC8D-AE4D4B67D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56B2-4806-453B-BD2C-5453F49102B0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AE53-E954-4A67-B236-D032EBF6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D04A7-CC7C-43A8-AF19-32F48AC3E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31B8C-071C-421D-B170-37BF93BA6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gif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29BC3-9CCA-4E0D-8920-7596A17EB5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2506775"/>
            <a:ext cx="2307771" cy="76839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E1317-9176-4F1D-BF46-2F77D6DF12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80" y="2380751"/>
            <a:ext cx="2077720" cy="102044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09648-E795-418E-AECA-D4533CA64A25}"/>
              </a:ext>
            </a:extLst>
          </p:cNvPr>
          <p:cNvSpPr txBox="1"/>
          <p:nvPr/>
        </p:nvSpPr>
        <p:spPr>
          <a:xfrm>
            <a:off x="4379141" y="3582831"/>
            <a:ext cx="4085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Defense In</a:t>
            </a:r>
          </a:p>
          <a:p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and Development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Sotheara SOK</a:t>
            </a:r>
          </a:p>
          <a:p>
            <a:endParaRPr lang="en-US" sz="2400" b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4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3F5BF-55FE-4F22-A9CB-B5FA9F06A796}"/>
              </a:ext>
            </a:extLst>
          </p:cNvPr>
          <p:cNvSpPr txBox="1"/>
          <p:nvPr/>
        </p:nvSpPr>
        <p:spPr>
          <a:xfrm>
            <a:off x="444137" y="1644777"/>
            <a:ext cx="4614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the attendance</a:t>
            </a:r>
          </a:p>
          <a:p>
            <a:pPr marL="285750" indent="-285750">
              <a:buBlip>
                <a:blip r:embed="rId2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presenters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down and learn</a:t>
            </a:r>
          </a:p>
          <a:p>
            <a:pPr marL="285750" indent="-285750">
              <a:buBlip>
                <a:blip r:embed="rId2"/>
              </a:buBlip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52E0D-14FA-4ED3-9A03-85E20D40C694}"/>
              </a:ext>
            </a:extLst>
          </p:cNvPr>
          <p:cNvSpPr txBox="1"/>
          <p:nvPr/>
        </p:nvSpPr>
        <p:spPr>
          <a:xfrm>
            <a:off x="216445" y="426223"/>
            <a:ext cx="317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In-House Training:</a:t>
            </a:r>
            <a:endParaRPr lang="en-US" sz="28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1BB3F9-1391-4646-A130-B545FFEC4A37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4"/>
            <a:ext cx="2056927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83760EA-7193-4041-BC0E-DA5871ACE388}"/>
              </a:ext>
            </a:extLst>
          </p:cNvPr>
          <p:cNvSpPr txBox="1"/>
          <p:nvPr/>
        </p:nvSpPr>
        <p:spPr>
          <a:xfrm>
            <a:off x="216445" y="1097055"/>
            <a:ext cx="43250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Aid Training &amp; Contract Training</a:t>
            </a:r>
            <a:endParaRPr lang="en-US" sz="24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F647-D86E-48E8-9283-68CB0027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581" y="1018904"/>
            <a:ext cx="7077456" cy="3267794"/>
          </a:xfrm>
          <a:prstGeom prst="rect">
            <a:avLst/>
          </a:prstGeom>
          <a:ln>
            <a:solidFill>
              <a:srgbClr val="F40008"/>
            </a:solidFill>
          </a:ln>
        </p:spPr>
      </p:pic>
    </p:spTree>
    <p:extLst>
      <p:ext uri="{BB962C8B-B14F-4D97-AF65-F5344CB8AC3E}">
        <p14:creationId xmlns:p14="http://schemas.microsoft.com/office/powerpoint/2010/main" val="18450042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78BF8F-F8E6-4E62-AE59-F0B6C14F2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81" y="60954"/>
            <a:ext cx="7077456" cy="3267794"/>
          </a:xfrm>
          <a:prstGeom prst="rect">
            <a:avLst/>
          </a:prstGeom>
          <a:ln>
            <a:solidFill>
              <a:srgbClr val="F4000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93E25-169F-4D5D-AC25-A753AEB74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581" y="2149967"/>
            <a:ext cx="7077456" cy="3267794"/>
          </a:xfrm>
          <a:prstGeom prst="rect">
            <a:avLst/>
          </a:prstGeom>
          <a:ln>
            <a:solidFill>
              <a:srgbClr val="F4000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9632A-2DBE-4B2A-82A0-3418A59C5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5" r="4666"/>
          <a:stretch/>
        </p:blipFill>
        <p:spPr>
          <a:xfrm>
            <a:off x="5058542" y="60954"/>
            <a:ext cx="7072495" cy="5322075"/>
          </a:xfrm>
          <a:prstGeom prst="rect">
            <a:avLst/>
          </a:prstGeom>
          <a:ln>
            <a:solidFill>
              <a:srgbClr val="F4000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3F5BF-55FE-4F22-A9CB-B5FA9F06A796}"/>
              </a:ext>
            </a:extLst>
          </p:cNvPr>
          <p:cNvSpPr txBox="1"/>
          <p:nvPr/>
        </p:nvSpPr>
        <p:spPr>
          <a:xfrm>
            <a:off x="444137" y="1644777"/>
            <a:ext cx="461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checklist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stationary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52E0D-14FA-4ED3-9A03-85E20D40C694}"/>
              </a:ext>
            </a:extLst>
          </p:cNvPr>
          <p:cNvSpPr txBox="1"/>
          <p:nvPr/>
        </p:nvSpPr>
        <p:spPr>
          <a:xfrm>
            <a:off x="216444" y="426223"/>
            <a:ext cx="562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Training:</a:t>
            </a:r>
            <a:endParaRPr lang="en-US" sz="28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1BB3F9-1391-4646-A130-B545FFEC4A37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6"/>
            <a:ext cx="1699875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9AFEF6-62F6-4C68-B2F8-45D5BF10D89C}"/>
              </a:ext>
            </a:extLst>
          </p:cNvPr>
          <p:cNvSpPr txBox="1"/>
          <p:nvPr/>
        </p:nvSpPr>
        <p:spPr>
          <a:xfrm>
            <a:off x="216445" y="1097055"/>
            <a:ext cx="18213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Program</a:t>
            </a:r>
            <a:endParaRPr lang="en-US" sz="24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992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37A10-693F-4952-913C-DF3F31BDC8AE}"/>
              </a:ext>
            </a:extLst>
          </p:cNvPr>
          <p:cNvSpPr txBox="1"/>
          <p:nvPr/>
        </p:nvSpPr>
        <p:spPr>
          <a:xfrm>
            <a:off x="4125368" y="2342107"/>
            <a:ext cx="3941264" cy="52322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Competences Required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85868-EEAA-410B-B37F-9B3F7919C6E6}"/>
              </a:ext>
            </a:extLst>
          </p:cNvPr>
          <p:cNvSpPr/>
          <p:nvPr/>
        </p:nvSpPr>
        <p:spPr>
          <a:xfrm>
            <a:off x="5051484" y="4088468"/>
            <a:ext cx="21275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Interpersonal Skills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EE58A-6B5D-484C-8443-914BC893E60A}"/>
              </a:ext>
            </a:extLst>
          </p:cNvPr>
          <p:cNvSpPr/>
          <p:nvPr/>
        </p:nvSpPr>
        <p:spPr>
          <a:xfrm>
            <a:off x="0" y="1092488"/>
            <a:ext cx="196079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  <a:endParaRPr lang="en-US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91EE-B1C3-4E9B-8B2F-7F452001EF3D}"/>
              </a:ext>
            </a:extLst>
          </p:cNvPr>
          <p:cNvSpPr/>
          <p:nvPr/>
        </p:nvSpPr>
        <p:spPr>
          <a:xfrm>
            <a:off x="10209726" y="1092924"/>
            <a:ext cx="1982274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48711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37A10-693F-4952-913C-DF3F31BDC8AE}"/>
              </a:ext>
            </a:extLst>
          </p:cNvPr>
          <p:cNvSpPr txBox="1"/>
          <p:nvPr/>
        </p:nvSpPr>
        <p:spPr>
          <a:xfrm>
            <a:off x="4771674" y="2342107"/>
            <a:ext cx="2648653" cy="52322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Problems Faced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85868-EEAA-410B-B37F-9B3F7919C6E6}"/>
              </a:ext>
            </a:extLst>
          </p:cNvPr>
          <p:cNvSpPr/>
          <p:nvPr/>
        </p:nvSpPr>
        <p:spPr>
          <a:xfrm>
            <a:off x="5051484" y="4088468"/>
            <a:ext cx="229216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Distance Travel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84FCB-AC28-4407-A5D3-7AC547014BBE}"/>
              </a:ext>
            </a:extLst>
          </p:cNvPr>
          <p:cNvSpPr/>
          <p:nvPr/>
        </p:nvSpPr>
        <p:spPr>
          <a:xfrm>
            <a:off x="0" y="1092488"/>
            <a:ext cx="342497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 to the Group Meeting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A2C7E-F32F-4C97-B87D-FED594F158EB}"/>
              </a:ext>
            </a:extLst>
          </p:cNvPr>
          <p:cNvSpPr/>
          <p:nvPr/>
        </p:nvSpPr>
        <p:spPr>
          <a:xfrm>
            <a:off x="9435861" y="1092924"/>
            <a:ext cx="2756139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Allotment of Trivial Work</a:t>
            </a:r>
          </a:p>
        </p:txBody>
      </p:sp>
    </p:spTree>
    <p:extLst>
      <p:ext uri="{BB962C8B-B14F-4D97-AF65-F5344CB8AC3E}">
        <p14:creationId xmlns:p14="http://schemas.microsoft.com/office/powerpoint/2010/main" val="408852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CC972D-4B3A-43EC-BDEF-084C366F742D}"/>
              </a:ext>
            </a:extLst>
          </p:cNvPr>
          <p:cNvSpPr txBox="1"/>
          <p:nvPr/>
        </p:nvSpPr>
        <p:spPr>
          <a:xfrm>
            <a:off x="216445" y="426223"/>
            <a:ext cx="313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37651-B490-4854-BF35-3D9296AA69B9}"/>
              </a:ext>
            </a:extLst>
          </p:cNvPr>
          <p:cNvSpPr txBox="1"/>
          <p:nvPr/>
        </p:nvSpPr>
        <p:spPr>
          <a:xfrm>
            <a:off x="525598" y="949443"/>
            <a:ext cx="5648779" cy="437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Profile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Internship Activities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 and Mission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Competences Required and Deployed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Problems Faced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Suggestions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Further Studies and Professional Project</a:t>
            </a:r>
          </a:p>
        </p:txBody>
      </p:sp>
    </p:spTree>
    <p:extLst>
      <p:ext uri="{BB962C8B-B14F-4D97-AF65-F5344CB8AC3E}">
        <p14:creationId xmlns:p14="http://schemas.microsoft.com/office/powerpoint/2010/main" val="278029826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5D443-6BC1-413C-8DE6-FE8D6579D6DA}"/>
              </a:ext>
            </a:extLst>
          </p:cNvPr>
          <p:cNvSpPr txBox="1"/>
          <p:nvPr/>
        </p:nvSpPr>
        <p:spPr>
          <a:xfrm>
            <a:off x="4031445" y="2342107"/>
            <a:ext cx="4129110" cy="52322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Improvement Suggestions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14D0AC-B4C5-4C38-9554-F5DBE734C2EE}"/>
              </a:ext>
            </a:extLst>
          </p:cNvPr>
          <p:cNvSpPr/>
          <p:nvPr/>
        </p:nvSpPr>
        <p:spPr>
          <a:xfrm>
            <a:off x="5051484" y="4088468"/>
            <a:ext cx="231986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Encourage Education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83D65-B589-4DF7-8CBC-D9F63B854782}"/>
              </a:ext>
            </a:extLst>
          </p:cNvPr>
          <p:cNvSpPr/>
          <p:nvPr/>
        </p:nvSpPr>
        <p:spPr>
          <a:xfrm>
            <a:off x="0" y="1092488"/>
            <a:ext cx="3314112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 Working Environment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BA034-6866-4CFC-846D-2E211C26F7D6}"/>
              </a:ext>
            </a:extLst>
          </p:cNvPr>
          <p:cNvSpPr/>
          <p:nvPr/>
        </p:nvSpPr>
        <p:spPr>
          <a:xfrm>
            <a:off x="9925482" y="1092924"/>
            <a:ext cx="226651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 to Trainees</a:t>
            </a:r>
          </a:p>
        </p:txBody>
      </p:sp>
    </p:spTree>
    <p:extLst>
      <p:ext uri="{BB962C8B-B14F-4D97-AF65-F5344CB8AC3E}">
        <p14:creationId xmlns:p14="http://schemas.microsoft.com/office/powerpoint/2010/main" val="65866226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CE05FF-1F3B-42AA-B25D-2948231234DE}"/>
              </a:ext>
            </a:extLst>
          </p:cNvPr>
          <p:cNvSpPr txBox="1"/>
          <p:nvPr/>
        </p:nvSpPr>
        <p:spPr>
          <a:xfrm>
            <a:off x="2901976" y="2342107"/>
            <a:ext cx="6388049" cy="52322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Further Studies and Professional Project</a:t>
            </a:r>
          </a:p>
        </p:txBody>
      </p:sp>
    </p:spTree>
    <p:extLst>
      <p:ext uri="{BB962C8B-B14F-4D97-AF65-F5344CB8AC3E}">
        <p14:creationId xmlns:p14="http://schemas.microsoft.com/office/powerpoint/2010/main" val="265652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393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0D8A3B-B221-4BF9-BD0D-25C4D78412C4}"/>
              </a:ext>
            </a:extLst>
          </p:cNvPr>
          <p:cNvSpPr txBox="1"/>
          <p:nvPr/>
        </p:nvSpPr>
        <p:spPr>
          <a:xfrm>
            <a:off x="216445" y="426223"/>
            <a:ext cx="313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C6CC9-CC5C-4C48-9E86-7E2C4B13546B}"/>
              </a:ext>
            </a:extLst>
          </p:cNvPr>
          <p:cNvSpPr txBox="1"/>
          <p:nvPr/>
        </p:nvSpPr>
        <p:spPr>
          <a:xfrm>
            <a:off x="525598" y="949443"/>
            <a:ext cx="5648779" cy="437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Profile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Internship Activities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 and Mission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Competences Required and Deployed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Problems Faced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Suggestions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Further Studies and Professional Project</a:t>
            </a:r>
          </a:p>
        </p:txBody>
      </p:sp>
    </p:spTree>
    <p:extLst>
      <p:ext uri="{BB962C8B-B14F-4D97-AF65-F5344CB8AC3E}">
        <p14:creationId xmlns:p14="http://schemas.microsoft.com/office/powerpoint/2010/main" val="26121602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38901-012C-4113-8D7D-A4BE82E584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42" y="60955"/>
            <a:ext cx="7072495" cy="532208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4DC5A-9BB3-41EB-AA12-9A4F63A7E5E2}"/>
              </a:ext>
            </a:extLst>
          </p:cNvPr>
          <p:cNvSpPr txBox="1"/>
          <p:nvPr/>
        </p:nvSpPr>
        <p:spPr>
          <a:xfrm>
            <a:off x="444137" y="1644777"/>
            <a:ext cx="4277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Founded in 1886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sale in Cambodia in 1963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to Cambodia in 1993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new plants worth $100M in PPSEZ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FDEB1-C343-436C-98F9-3466979894F5}"/>
              </a:ext>
            </a:extLst>
          </p:cNvPr>
          <p:cNvSpPr txBox="1"/>
          <p:nvPr/>
        </p:nvSpPr>
        <p:spPr>
          <a:xfrm>
            <a:off x="216445" y="426223"/>
            <a:ext cx="365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in Cambodia</a:t>
            </a:r>
            <a:endParaRPr lang="en-US" sz="2800" b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A5EB-8CEC-4576-9D57-4670913BAE83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2"/>
            <a:ext cx="2468628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53747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2EB81-FDA3-4FF2-8D1D-4BCE36D83CD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2236" r="2621" b="2556"/>
          <a:stretch/>
        </p:blipFill>
        <p:spPr bwMode="auto">
          <a:xfrm>
            <a:off x="5058542" y="60955"/>
            <a:ext cx="7072495" cy="5322079"/>
          </a:xfrm>
          <a:prstGeom prst="rect">
            <a:avLst/>
          </a:prstGeom>
          <a:ln>
            <a:solidFill>
              <a:srgbClr val="F4000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49DE7-89F7-4944-90F0-95D6D95F397C}"/>
              </a:ext>
            </a:extLst>
          </p:cNvPr>
          <p:cNvSpPr txBox="1"/>
          <p:nvPr/>
        </p:nvSpPr>
        <p:spPr>
          <a:xfrm>
            <a:off x="444138" y="1644777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Divided into four regions: North, West, East, and South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office in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Russey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Phnom Penh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16DF9-0984-4187-9BEA-377FD20BA9F0}"/>
              </a:ext>
            </a:extLst>
          </p:cNvPr>
          <p:cNvSpPr txBox="1"/>
          <p:nvPr/>
        </p:nvSpPr>
        <p:spPr>
          <a:xfrm>
            <a:off x="216445" y="426223"/>
            <a:ext cx="365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CBC’s Main Location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6E628F-C5F5-412E-AC49-7E057AF525E2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2"/>
            <a:ext cx="2468628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2418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46380-4044-4B02-90D7-A1D3A93B1C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42" y="60955"/>
            <a:ext cx="7072495" cy="5322080"/>
          </a:xfrm>
          <a:prstGeom prst="rect">
            <a:avLst/>
          </a:prstGeom>
          <a:ln>
            <a:solidFill>
              <a:srgbClr val="F4000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A72F3-87D5-4B91-8C96-E3A7DEE76B80}"/>
              </a:ext>
            </a:extLst>
          </p:cNvPr>
          <p:cNvSpPr txBox="1"/>
          <p:nvPr/>
        </p:nvSpPr>
        <p:spPr>
          <a:xfrm>
            <a:off x="444138" y="1644777"/>
            <a:ext cx="4023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CEO Mr. David Wigglesworth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seven key important people represent seven departments</a:t>
            </a:r>
          </a:p>
          <a:p>
            <a:pPr marL="285750" indent="-285750">
              <a:buBlip>
                <a:blip r:embed="rId3"/>
              </a:buBlip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224DC-1B0B-4324-9BBF-83245624A738}"/>
              </a:ext>
            </a:extLst>
          </p:cNvPr>
          <p:cNvSpPr txBox="1"/>
          <p:nvPr/>
        </p:nvSpPr>
        <p:spPr>
          <a:xfrm>
            <a:off x="216445" y="426223"/>
            <a:ext cx="365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CBC’s Hierarchy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D5EBA8-459F-40DB-A378-D8418F0B205F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3"/>
            <a:ext cx="1769544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70435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CFCA9E-8312-47D2-AD36-1AC2694BB244}"/>
              </a:ext>
            </a:extLst>
          </p:cNvPr>
          <p:cNvSpPr txBox="1"/>
          <p:nvPr/>
        </p:nvSpPr>
        <p:spPr>
          <a:xfrm>
            <a:off x="216445" y="426223"/>
            <a:ext cx="313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E56A4-BCF3-4274-AB51-17994C3360B2}"/>
              </a:ext>
            </a:extLst>
          </p:cNvPr>
          <p:cNvSpPr txBox="1"/>
          <p:nvPr/>
        </p:nvSpPr>
        <p:spPr>
          <a:xfrm>
            <a:off x="525598" y="949443"/>
            <a:ext cx="5648779" cy="437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Company Profile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Internship Activities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 and Mission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Competences Required and Deployed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Problems Faced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Suggestions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Further Studies and Professional Project</a:t>
            </a:r>
          </a:p>
        </p:txBody>
      </p:sp>
    </p:spTree>
    <p:extLst>
      <p:ext uri="{BB962C8B-B14F-4D97-AF65-F5344CB8AC3E}">
        <p14:creationId xmlns:p14="http://schemas.microsoft.com/office/powerpoint/2010/main" val="17862882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C1F76-1CC9-4011-86CF-B4BC4FC753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42" y="60954"/>
            <a:ext cx="7072495" cy="5322075"/>
          </a:xfrm>
          <a:prstGeom prst="rect">
            <a:avLst/>
          </a:prstGeom>
          <a:ln>
            <a:solidFill>
              <a:srgbClr val="F4000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3F5BF-55FE-4F22-A9CB-B5FA9F06A796}"/>
              </a:ext>
            </a:extLst>
          </p:cNvPr>
          <p:cNvSpPr txBox="1"/>
          <p:nvPr/>
        </p:nvSpPr>
        <p:spPr>
          <a:xfrm>
            <a:off x="444137" y="1644777"/>
            <a:ext cx="46144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work under the sub-function of HR department, namely Learning and Development and under the supervision of Mr.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Vannak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LOEM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him is Mrs.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Socheata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which taking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control the HRBP Shared Service Manager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Vichet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Seng is the Country Human Resources Director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52E0D-14FA-4ED3-9A03-85E20D40C694}"/>
              </a:ext>
            </a:extLst>
          </p:cNvPr>
          <p:cNvSpPr txBox="1"/>
          <p:nvPr/>
        </p:nvSpPr>
        <p:spPr>
          <a:xfrm>
            <a:off x="216444" y="426223"/>
            <a:ext cx="450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 Department Hierarchy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1BB3F9-1391-4646-A130-B545FFEC4A37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3"/>
            <a:ext cx="3258710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6254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37A10-693F-4952-913C-DF3F31BDC8AE}"/>
              </a:ext>
            </a:extLst>
          </p:cNvPr>
          <p:cNvSpPr txBox="1"/>
          <p:nvPr/>
        </p:nvSpPr>
        <p:spPr>
          <a:xfrm>
            <a:off x="4504191" y="2342107"/>
            <a:ext cx="3183619" cy="523220"/>
          </a:xfrm>
          <a:prstGeom prst="rect">
            <a:avLst/>
          </a:prstGeom>
          <a:noFill/>
          <a:ln>
            <a:solidFill>
              <a:srgbClr val="F40008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Duties and Mission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7D8503-7142-409E-BEC9-9466E789CE55}"/>
              </a:ext>
            </a:extLst>
          </p:cNvPr>
          <p:cNvSpPr/>
          <p:nvPr/>
        </p:nvSpPr>
        <p:spPr>
          <a:xfrm>
            <a:off x="0" y="1092488"/>
            <a:ext cx="200362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In-House Training</a:t>
            </a:r>
            <a:endParaRPr lang="en-US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85868-EEAA-410B-B37F-9B3F7919C6E6}"/>
              </a:ext>
            </a:extLst>
          </p:cNvPr>
          <p:cNvSpPr/>
          <p:nvPr/>
        </p:nvSpPr>
        <p:spPr>
          <a:xfrm>
            <a:off x="5307868" y="4088468"/>
            <a:ext cx="157626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A1E1D-3C81-4477-B904-CD648DB85BF7}"/>
              </a:ext>
            </a:extLst>
          </p:cNvPr>
          <p:cNvSpPr/>
          <p:nvPr/>
        </p:nvSpPr>
        <p:spPr>
          <a:xfrm>
            <a:off x="10239671" y="1092924"/>
            <a:ext cx="1952329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Training</a:t>
            </a:r>
          </a:p>
        </p:txBody>
      </p:sp>
    </p:spTree>
    <p:extLst>
      <p:ext uri="{BB962C8B-B14F-4D97-AF65-F5344CB8AC3E}">
        <p14:creationId xmlns:p14="http://schemas.microsoft.com/office/powerpoint/2010/main" val="255317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EA32554-E52D-4221-BA7B-852A4786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" t="-548" r="3834" b="548"/>
          <a:stretch/>
        </p:blipFill>
        <p:spPr>
          <a:xfrm>
            <a:off x="5053581" y="60954"/>
            <a:ext cx="7077456" cy="3556770"/>
          </a:xfrm>
          <a:prstGeom prst="rect">
            <a:avLst/>
          </a:prstGeom>
          <a:ln>
            <a:solidFill>
              <a:srgbClr val="F40008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5E8AA5-7500-4A24-88EF-DB28B67B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502" y="2114968"/>
            <a:ext cx="7077456" cy="3267794"/>
          </a:xfrm>
          <a:prstGeom prst="rect">
            <a:avLst/>
          </a:prstGeom>
          <a:ln>
            <a:solidFill>
              <a:srgbClr val="F40008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E64049-0B63-4180-9649-30E5B42AF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6" r="1"/>
          <a:stretch/>
        </p:blipFill>
        <p:spPr>
          <a:xfrm>
            <a:off x="5058541" y="60954"/>
            <a:ext cx="7072496" cy="5321808"/>
          </a:xfrm>
          <a:prstGeom prst="rect">
            <a:avLst/>
          </a:prstGeom>
          <a:ln>
            <a:solidFill>
              <a:srgbClr val="F40008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B2AE6-A365-4B51-B357-F91EA3663B5A}"/>
              </a:ext>
            </a:extLst>
          </p:cNvPr>
          <p:cNvSpPr txBox="1"/>
          <p:nvPr/>
        </p:nvSpPr>
        <p:spPr>
          <a:xfrm>
            <a:off x="216444" y="426223"/>
            <a:ext cx="5627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Training:</a:t>
            </a:r>
            <a:endParaRPr lang="en-US" sz="28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258034-846A-462A-B52F-9B1441BFFB55}"/>
              </a:ext>
            </a:extLst>
          </p:cNvPr>
          <p:cNvCxnSpPr>
            <a:cxnSpLocks/>
          </p:cNvCxnSpPr>
          <p:nvPr/>
        </p:nvCxnSpPr>
        <p:spPr>
          <a:xfrm flipV="1">
            <a:off x="607896" y="1018905"/>
            <a:ext cx="1516995" cy="1"/>
          </a:xfrm>
          <a:prstGeom prst="line">
            <a:avLst/>
          </a:prstGeom>
          <a:ln w="19050">
            <a:solidFill>
              <a:srgbClr val="F400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37C024-024B-416D-B941-4C680553957E}"/>
              </a:ext>
            </a:extLst>
          </p:cNvPr>
          <p:cNvSpPr txBox="1"/>
          <p:nvPr/>
        </p:nvSpPr>
        <p:spPr>
          <a:xfrm>
            <a:off x="444137" y="1644777"/>
            <a:ext cx="4614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Before: call follow up, prepare paper works, and book the room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During: facilitate, arrange snacks, and survey participators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After: record the survey data, distribute survey results, and organize hard copy documents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E9F6F8-7082-4ECF-BF3D-D6A7ECB1C5A8}"/>
              </a:ext>
            </a:extLst>
          </p:cNvPr>
          <p:cNvSpPr txBox="1"/>
          <p:nvPr/>
        </p:nvSpPr>
        <p:spPr>
          <a:xfrm>
            <a:off x="216445" y="1097055"/>
            <a:ext cx="24657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40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Induction Training</a:t>
            </a:r>
            <a:endParaRPr lang="en-US" sz="2400" i="1" dirty="0">
              <a:solidFill>
                <a:srgbClr val="F400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D19F5D-BCF2-410D-A0E5-1D4E87797C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9" b="39264"/>
          <a:stretch/>
        </p:blipFill>
        <p:spPr>
          <a:xfrm>
            <a:off x="0" y="5447212"/>
            <a:ext cx="12192000" cy="14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8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330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Sotheara SOK</dc:creator>
  <cp:lastModifiedBy>Sotheara SOK</cp:lastModifiedBy>
  <cp:revision>66</cp:revision>
  <dcterms:created xsi:type="dcterms:W3CDTF">2020-06-08T18:04:43Z</dcterms:created>
  <dcterms:modified xsi:type="dcterms:W3CDTF">2020-06-14T16:24:47Z</dcterms:modified>
</cp:coreProperties>
</file>