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layfair Displ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Palanquin SemiBold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1F73D1-42AE-4FD7-8B5B-C759EBC4A52A}">
  <a:tblStyle styleId="{571F73D1-42AE-4FD7-8B5B-C759EBC4A5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A601F4E-D3E8-40BD-8C3B-9FD92EBAE3F9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-italic.fntdata"/><Relationship Id="rId24" Type="http://schemas.openxmlformats.org/officeDocument/2006/relationships/slide" Target="slides/slide19.xml"/><Relationship Id="rId46" Type="http://schemas.openxmlformats.org/officeDocument/2006/relationships/font" Target="fonts/PalanquinSemiBold-bold.fntdata"/><Relationship Id="rId23" Type="http://schemas.openxmlformats.org/officeDocument/2006/relationships/slide" Target="slides/slide18.xml"/><Relationship Id="rId45" Type="http://schemas.openxmlformats.org/officeDocument/2006/relationships/font" Target="fonts/PalanquinSemiBol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layfairDisplay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fairDisplay-italic.fntdata"/><Relationship Id="rId12" Type="http://schemas.openxmlformats.org/officeDocument/2006/relationships/slide" Target="slides/slide7.xml"/><Relationship Id="rId34" Type="http://schemas.openxmlformats.org/officeDocument/2006/relationships/font" Target="fonts/PlayfairDisplay-bold.fntdata"/><Relationship Id="rId15" Type="http://schemas.openxmlformats.org/officeDocument/2006/relationships/slide" Target="slides/slide10.xml"/><Relationship Id="rId37" Type="http://schemas.openxmlformats.org/officeDocument/2006/relationships/font" Target="fonts/Lato-regular.fntdata"/><Relationship Id="rId14" Type="http://schemas.openxmlformats.org/officeDocument/2006/relationships/slide" Target="slides/slide9.xml"/><Relationship Id="rId36" Type="http://schemas.openxmlformats.org/officeDocument/2006/relationships/font" Target="fonts/PlayfairDisplay-boldItalic.fntdata"/><Relationship Id="rId17" Type="http://schemas.openxmlformats.org/officeDocument/2006/relationships/slide" Target="slides/slide12.xml"/><Relationship Id="rId39" Type="http://schemas.openxmlformats.org/officeDocument/2006/relationships/font" Target="fonts/Lato-italic.fntdata"/><Relationship Id="rId16" Type="http://schemas.openxmlformats.org/officeDocument/2006/relationships/slide" Target="slides/slide11.xml"/><Relationship Id="rId38" Type="http://schemas.openxmlformats.org/officeDocument/2006/relationships/font" Target="fonts/La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9a36df63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9a36df63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5e0f777a9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5e0f777a9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a5e0f777a9_0_1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a5e0f777a9_0_1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cf9606b58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cf9606b58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f9606b58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f9606b58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cf9606b58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cf9606b58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cf9606b58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cf9606b58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a5e0f777a9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a5e0f777a9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a5e0f777a9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a5e0f777a9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a5e0f777a9_0_5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a5e0f777a9_0_5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cf9606b585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cf9606b585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7b0c871f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7b0c871f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cf9606b58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cf9606b58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cf9606b585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cf9606b585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cf9606b585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cf9606b585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cf9606b585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cf9606b585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a5e0f777a9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a5e0f777a9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cf9606b585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cf9606b585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cf9606b585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cf9606b585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a5e0f777a9_0_40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a5e0f777a9_0_4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a00e37ba4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a00e37ba4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97b0c871f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97b0c871f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f9606b58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cf9606b58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97b0c871f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97b0c871f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cf9606b58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cf9606b58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f9606b58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f9606b58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 flipH="1">
            <a:off x="1098950" y="1393575"/>
            <a:ext cx="3258600" cy="19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3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98950" y="3273479"/>
            <a:ext cx="22749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33687" y="0"/>
            <a:ext cx="1499875" cy="1607950"/>
            <a:chOff x="-33687" y="113450"/>
            <a:chExt cx="1499875" cy="1607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-33687" y="113450"/>
              <a:ext cx="1002000" cy="1607950"/>
            </a:xfrm>
            <a:custGeom>
              <a:rect b="b" l="l" r="r" t="t"/>
              <a:pathLst>
                <a:path extrusionOk="0" h="64318" w="40080">
                  <a:moveTo>
                    <a:pt x="38384" y="1"/>
                  </a:moveTo>
                  <a:cubicBezTo>
                    <a:pt x="35907" y="1"/>
                    <a:pt x="31554" y="296"/>
                    <a:pt x="31201" y="321"/>
                  </a:cubicBezTo>
                  <a:cubicBezTo>
                    <a:pt x="24833" y="1064"/>
                    <a:pt x="18537" y="3187"/>
                    <a:pt x="13337" y="7042"/>
                  </a:cubicBezTo>
                  <a:cubicBezTo>
                    <a:pt x="10648" y="9059"/>
                    <a:pt x="8278" y="11499"/>
                    <a:pt x="6368" y="14294"/>
                  </a:cubicBezTo>
                  <a:cubicBezTo>
                    <a:pt x="8597" y="15284"/>
                    <a:pt x="10578" y="16735"/>
                    <a:pt x="12205" y="18574"/>
                  </a:cubicBezTo>
                  <a:cubicBezTo>
                    <a:pt x="15884" y="22854"/>
                    <a:pt x="11922" y="29682"/>
                    <a:pt x="8385" y="32653"/>
                  </a:cubicBezTo>
                  <a:cubicBezTo>
                    <a:pt x="5944" y="34705"/>
                    <a:pt x="3078" y="36226"/>
                    <a:pt x="1" y="37110"/>
                  </a:cubicBezTo>
                  <a:cubicBezTo>
                    <a:pt x="107" y="41709"/>
                    <a:pt x="1239" y="46272"/>
                    <a:pt x="3220" y="50411"/>
                  </a:cubicBezTo>
                  <a:cubicBezTo>
                    <a:pt x="11285" y="52321"/>
                    <a:pt x="18714" y="56283"/>
                    <a:pt x="24020" y="63004"/>
                  </a:cubicBezTo>
                  <a:cubicBezTo>
                    <a:pt x="24338" y="63428"/>
                    <a:pt x="24657" y="63853"/>
                    <a:pt x="24939" y="64277"/>
                  </a:cubicBezTo>
                  <a:cubicBezTo>
                    <a:pt x="25522" y="64305"/>
                    <a:pt x="26105" y="64318"/>
                    <a:pt x="26686" y="64318"/>
                  </a:cubicBezTo>
                  <a:cubicBezTo>
                    <a:pt x="28331" y="64318"/>
                    <a:pt x="29970" y="64212"/>
                    <a:pt x="31590" y="64029"/>
                  </a:cubicBezTo>
                  <a:cubicBezTo>
                    <a:pt x="32439" y="63923"/>
                    <a:pt x="40080" y="62862"/>
                    <a:pt x="40080" y="62261"/>
                  </a:cubicBezTo>
                  <a:lnTo>
                    <a:pt x="40080" y="180"/>
                  </a:lnTo>
                  <a:cubicBezTo>
                    <a:pt x="40069" y="48"/>
                    <a:pt x="39378" y="1"/>
                    <a:pt x="38384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344813" y="1374575"/>
              <a:ext cx="543025" cy="345825"/>
            </a:xfrm>
            <a:custGeom>
              <a:rect b="b" l="l" r="r" t="t"/>
              <a:pathLst>
                <a:path extrusionOk="0" h="13833" w="21721">
                  <a:moveTo>
                    <a:pt x="1" y="1"/>
                  </a:moveTo>
                  <a:cubicBezTo>
                    <a:pt x="2159" y="4352"/>
                    <a:pt x="5519" y="7995"/>
                    <a:pt x="9729" y="10472"/>
                  </a:cubicBezTo>
                  <a:cubicBezTo>
                    <a:pt x="13125" y="12382"/>
                    <a:pt x="16945" y="13549"/>
                    <a:pt x="20872" y="13797"/>
                  </a:cubicBezTo>
                  <a:lnTo>
                    <a:pt x="21720" y="13832"/>
                  </a:lnTo>
                  <a:cubicBezTo>
                    <a:pt x="21438" y="13408"/>
                    <a:pt x="21119" y="12983"/>
                    <a:pt x="20801" y="12594"/>
                  </a:cubicBezTo>
                  <a:cubicBezTo>
                    <a:pt x="15495" y="5873"/>
                    <a:pt x="8066" y="1911"/>
                    <a:pt x="1" y="1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809088" y="420675"/>
              <a:ext cx="657100" cy="644925"/>
            </a:xfrm>
            <a:custGeom>
              <a:rect b="b" l="l" r="r" t="t"/>
              <a:pathLst>
                <a:path extrusionOk="0" h="25797" w="26284">
                  <a:moveTo>
                    <a:pt x="16555" y="0"/>
                  </a:moveTo>
                  <a:cubicBezTo>
                    <a:pt x="14261" y="0"/>
                    <a:pt x="11956" y="260"/>
                    <a:pt x="9728" y="802"/>
                  </a:cubicBezTo>
                  <a:cubicBezTo>
                    <a:pt x="6863" y="1510"/>
                    <a:pt x="4811" y="3349"/>
                    <a:pt x="3219" y="5861"/>
                  </a:cubicBezTo>
                  <a:cubicBezTo>
                    <a:pt x="2618" y="6851"/>
                    <a:pt x="2088" y="7948"/>
                    <a:pt x="1698" y="9080"/>
                  </a:cubicBezTo>
                  <a:cubicBezTo>
                    <a:pt x="0" y="14067"/>
                    <a:pt x="1026" y="20965"/>
                    <a:pt x="5837" y="24007"/>
                  </a:cubicBezTo>
                  <a:cubicBezTo>
                    <a:pt x="7927" y="25325"/>
                    <a:pt x="10601" y="25796"/>
                    <a:pt x="13221" y="25796"/>
                  </a:cubicBezTo>
                  <a:cubicBezTo>
                    <a:pt x="14681" y="25796"/>
                    <a:pt x="16124" y="25650"/>
                    <a:pt x="17440" y="25422"/>
                  </a:cubicBezTo>
                  <a:cubicBezTo>
                    <a:pt x="18253" y="25281"/>
                    <a:pt x="19102" y="25104"/>
                    <a:pt x="19881" y="24856"/>
                  </a:cubicBezTo>
                  <a:cubicBezTo>
                    <a:pt x="19668" y="18772"/>
                    <a:pt x="20871" y="12723"/>
                    <a:pt x="23383" y="7170"/>
                  </a:cubicBezTo>
                  <a:cubicBezTo>
                    <a:pt x="24196" y="5365"/>
                    <a:pt x="25151" y="3632"/>
                    <a:pt x="26283" y="2005"/>
                  </a:cubicBezTo>
                  <a:cubicBezTo>
                    <a:pt x="24798" y="1333"/>
                    <a:pt x="23241" y="838"/>
                    <a:pt x="21649" y="519"/>
                  </a:cubicBezTo>
                  <a:cubicBezTo>
                    <a:pt x="20376" y="236"/>
                    <a:pt x="19067" y="95"/>
                    <a:pt x="17758" y="24"/>
                  </a:cubicBezTo>
                  <a:cubicBezTo>
                    <a:pt x="17358" y="8"/>
                    <a:pt x="16957" y="0"/>
                    <a:pt x="16555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flipH="1" rot="10800000">
            <a:off x="7856046" y="-399025"/>
            <a:ext cx="1530279" cy="1554808"/>
            <a:chOff x="-4" y="3974850"/>
            <a:chExt cx="1530279" cy="1554808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-4" y="3974850"/>
              <a:ext cx="1530279" cy="1554808"/>
            </a:xfrm>
            <a:custGeom>
              <a:rect b="b" l="l" r="r" t="t"/>
              <a:pathLst>
                <a:path extrusionOk="0" h="35941" w="35374">
                  <a:moveTo>
                    <a:pt x="0" y="0"/>
                  </a:moveTo>
                  <a:lnTo>
                    <a:pt x="0" y="35940"/>
                  </a:lnTo>
                  <a:lnTo>
                    <a:pt x="35374" y="35940"/>
                  </a:lnTo>
                  <a:cubicBezTo>
                    <a:pt x="35162" y="32898"/>
                    <a:pt x="34490" y="29856"/>
                    <a:pt x="33393" y="26991"/>
                  </a:cubicBezTo>
                  <a:lnTo>
                    <a:pt x="13018" y="26991"/>
                  </a:lnTo>
                  <a:cubicBezTo>
                    <a:pt x="12558" y="26991"/>
                    <a:pt x="13654" y="22109"/>
                    <a:pt x="13831" y="21614"/>
                  </a:cubicBezTo>
                  <a:cubicBezTo>
                    <a:pt x="14468" y="19810"/>
                    <a:pt x="15635" y="18218"/>
                    <a:pt x="17156" y="17015"/>
                  </a:cubicBezTo>
                  <a:cubicBezTo>
                    <a:pt x="18733" y="15867"/>
                    <a:pt x="20331" y="15543"/>
                    <a:pt x="21991" y="15543"/>
                  </a:cubicBezTo>
                  <a:cubicBezTo>
                    <a:pt x="23349" y="15543"/>
                    <a:pt x="24748" y="15759"/>
                    <a:pt x="26212" y="15919"/>
                  </a:cubicBezTo>
                  <a:cubicBezTo>
                    <a:pt x="26530" y="15954"/>
                    <a:pt x="26884" y="15989"/>
                    <a:pt x="27238" y="16025"/>
                  </a:cubicBezTo>
                  <a:cubicBezTo>
                    <a:pt x="25823" y="14150"/>
                    <a:pt x="24267" y="12417"/>
                    <a:pt x="22569" y="10825"/>
                  </a:cubicBezTo>
                  <a:cubicBezTo>
                    <a:pt x="21330" y="9693"/>
                    <a:pt x="19986" y="8667"/>
                    <a:pt x="18571" y="7712"/>
                  </a:cubicBezTo>
                  <a:cubicBezTo>
                    <a:pt x="16697" y="9127"/>
                    <a:pt x="14786" y="10436"/>
                    <a:pt x="12911" y="11603"/>
                  </a:cubicBezTo>
                  <a:cubicBezTo>
                    <a:pt x="12525" y="11861"/>
                    <a:pt x="5555" y="15351"/>
                    <a:pt x="4324" y="15351"/>
                  </a:cubicBezTo>
                  <a:cubicBezTo>
                    <a:pt x="4204" y="15351"/>
                    <a:pt x="4139" y="15318"/>
                    <a:pt x="4139" y="15246"/>
                  </a:cubicBezTo>
                  <a:lnTo>
                    <a:pt x="4139" y="1168"/>
                  </a:lnTo>
                  <a:cubicBezTo>
                    <a:pt x="2759" y="708"/>
                    <a:pt x="1380" y="354"/>
                    <a:pt x="0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725339" y="4016162"/>
              <a:ext cx="647343" cy="633283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85704" y="4647702"/>
              <a:ext cx="901365" cy="49476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>
            <p:ph hasCustomPrompt="1" type="title"/>
          </p:nvPr>
        </p:nvSpPr>
        <p:spPr>
          <a:xfrm>
            <a:off x="716250" y="1874250"/>
            <a:ext cx="4258200" cy="139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16250" y="3256794"/>
            <a:ext cx="1985700" cy="7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7" name="Google Shape;97;p11"/>
          <p:cNvGrpSpPr/>
          <p:nvPr/>
        </p:nvGrpSpPr>
        <p:grpSpPr>
          <a:xfrm>
            <a:off x="7541968" y="3505591"/>
            <a:ext cx="1985861" cy="1765938"/>
            <a:chOff x="3033525" y="2679425"/>
            <a:chExt cx="1834175" cy="1631050"/>
          </a:xfrm>
        </p:grpSpPr>
        <p:sp>
          <p:nvSpPr>
            <p:cNvPr id="98" name="Google Shape;98;p11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" name="Google Shape;101;p11"/>
          <p:cNvGrpSpPr/>
          <p:nvPr/>
        </p:nvGrpSpPr>
        <p:grpSpPr>
          <a:xfrm flipH="1">
            <a:off x="-72825" y="0"/>
            <a:ext cx="1228400" cy="1822350"/>
            <a:chOff x="3639300" y="-576150"/>
            <a:chExt cx="1228400" cy="1822350"/>
          </a:xfrm>
        </p:grpSpPr>
        <p:sp>
          <p:nvSpPr>
            <p:cNvPr id="102" name="Google Shape;102;p11"/>
            <p:cNvSpPr/>
            <p:nvPr/>
          </p:nvSpPr>
          <p:spPr>
            <a:xfrm>
              <a:off x="4141625" y="7412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3749850" y="-576150"/>
              <a:ext cx="1117850" cy="1586525"/>
            </a:xfrm>
            <a:custGeom>
              <a:rect b="b" l="l" r="r" t="t"/>
              <a:pathLst>
                <a:path extrusionOk="0" h="63461" w="44714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1"/>
            <p:cNvSpPr/>
            <p:nvPr/>
          </p:nvSpPr>
          <p:spPr>
            <a:xfrm>
              <a:off x="3639300" y="-3214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3841825" y="-16757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" name="Google Shape;106;p11"/>
          <p:cNvGrpSpPr/>
          <p:nvPr/>
        </p:nvGrpSpPr>
        <p:grpSpPr>
          <a:xfrm>
            <a:off x="8171375" y="-116701"/>
            <a:ext cx="1009050" cy="527050"/>
            <a:chOff x="6268475" y="1301925"/>
            <a:chExt cx="1009050" cy="527050"/>
          </a:xfrm>
        </p:grpSpPr>
        <p:sp>
          <p:nvSpPr>
            <p:cNvPr id="107" name="Google Shape;107;p11"/>
            <p:cNvSpPr/>
            <p:nvPr/>
          </p:nvSpPr>
          <p:spPr>
            <a:xfrm>
              <a:off x="6268475" y="1301925"/>
              <a:ext cx="1009050" cy="527050"/>
            </a:xfrm>
            <a:custGeom>
              <a:rect b="b" l="l" r="r" t="t"/>
              <a:pathLst>
                <a:path extrusionOk="0" h="21082" w="40362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6320650" y="1408925"/>
              <a:ext cx="385600" cy="293625"/>
            </a:xfrm>
            <a:custGeom>
              <a:rect b="b" l="l" r="r" t="t"/>
              <a:pathLst>
                <a:path extrusionOk="0" h="11745" w="15424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AND_TWO_COLUMNS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 txBox="1"/>
          <p:nvPr>
            <p:ph type="title"/>
          </p:nvPr>
        </p:nvSpPr>
        <p:spPr>
          <a:xfrm>
            <a:off x="716250" y="539496"/>
            <a:ext cx="3855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subTitle"/>
          </p:nvPr>
        </p:nvSpPr>
        <p:spPr>
          <a:xfrm>
            <a:off x="6874133" y="4078998"/>
            <a:ext cx="15519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2" type="subTitle"/>
          </p:nvPr>
        </p:nvSpPr>
        <p:spPr>
          <a:xfrm>
            <a:off x="6875842" y="2851466"/>
            <a:ext cx="15519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3" type="subTitle"/>
          </p:nvPr>
        </p:nvSpPr>
        <p:spPr>
          <a:xfrm>
            <a:off x="6874137" y="3669179"/>
            <a:ext cx="15534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3"/>
          <p:cNvSpPr txBox="1"/>
          <p:nvPr>
            <p:ph idx="4" type="subTitle"/>
          </p:nvPr>
        </p:nvSpPr>
        <p:spPr>
          <a:xfrm>
            <a:off x="6874134" y="2443597"/>
            <a:ext cx="15534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3"/>
          <p:cNvSpPr txBox="1"/>
          <p:nvPr>
            <p:ph idx="5" type="subTitle"/>
          </p:nvPr>
        </p:nvSpPr>
        <p:spPr>
          <a:xfrm>
            <a:off x="6874987" y="1623941"/>
            <a:ext cx="15519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3"/>
          <p:cNvSpPr txBox="1"/>
          <p:nvPr>
            <p:ph idx="6" type="subTitle"/>
          </p:nvPr>
        </p:nvSpPr>
        <p:spPr>
          <a:xfrm>
            <a:off x="6873279" y="1216073"/>
            <a:ext cx="15534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7" type="subTitle"/>
          </p:nvPr>
        </p:nvSpPr>
        <p:spPr>
          <a:xfrm>
            <a:off x="720028" y="4078996"/>
            <a:ext cx="15489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3"/>
          <p:cNvSpPr txBox="1"/>
          <p:nvPr>
            <p:ph idx="8" type="subTitle"/>
          </p:nvPr>
        </p:nvSpPr>
        <p:spPr>
          <a:xfrm>
            <a:off x="721734" y="2851464"/>
            <a:ext cx="15489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"/>
          <p:cNvSpPr txBox="1"/>
          <p:nvPr>
            <p:ph idx="9" type="subTitle"/>
          </p:nvPr>
        </p:nvSpPr>
        <p:spPr>
          <a:xfrm>
            <a:off x="720032" y="3669177"/>
            <a:ext cx="15507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3"/>
          <p:cNvSpPr txBox="1"/>
          <p:nvPr>
            <p:ph idx="13" type="subTitle"/>
          </p:nvPr>
        </p:nvSpPr>
        <p:spPr>
          <a:xfrm>
            <a:off x="720029" y="2443595"/>
            <a:ext cx="15507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3"/>
          <p:cNvSpPr txBox="1"/>
          <p:nvPr>
            <p:ph idx="14" type="subTitle"/>
          </p:nvPr>
        </p:nvSpPr>
        <p:spPr>
          <a:xfrm>
            <a:off x="720881" y="1623939"/>
            <a:ext cx="15489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/>
          <p:nvPr>
            <p:ph idx="15" type="subTitle"/>
          </p:nvPr>
        </p:nvSpPr>
        <p:spPr>
          <a:xfrm>
            <a:off x="719175" y="1216071"/>
            <a:ext cx="15507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4" name="Google Shape;124;p13"/>
          <p:cNvGrpSpPr/>
          <p:nvPr/>
        </p:nvGrpSpPr>
        <p:grpSpPr>
          <a:xfrm>
            <a:off x="8204100" y="-143550"/>
            <a:ext cx="1009050" cy="527050"/>
            <a:chOff x="6268475" y="1301925"/>
            <a:chExt cx="1009050" cy="527050"/>
          </a:xfrm>
        </p:grpSpPr>
        <p:sp>
          <p:nvSpPr>
            <p:cNvPr id="125" name="Google Shape;125;p13"/>
            <p:cNvSpPr/>
            <p:nvPr/>
          </p:nvSpPr>
          <p:spPr>
            <a:xfrm>
              <a:off x="6268475" y="1301925"/>
              <a:ext cx="1009050" cy="527050"/>
            </a:xfrm>
            <a:custGeom>
              <a:rect b="b" l="l" r="r" t="t"/>
              <a:pathLst>
                <a:path extrusionOk="0" h="21082" w="40362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320650" y="1408925"/>
              <a:ext cx="385600" cy="293625"/>
            </a:xfrm>
            <a:custGeom>
              <a:rect b="b" l="l" r="r" t="t"/>
              <a:pathLst>
                <a:path extrusionOk="0" h="11745" w="15424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3"/>
          <p:cNvGrpSpPr/>
          <p:nvPr/>
        </p:nvGrpSpPr>
        <p:grpSpPr>
          <a:xfrm>
            <a:off x="-69425" y="-98462"/>
            <a:ext cx="1064775" cy="1144725"/>
            <a:chOff x="499875" y="1396550"/>
            <a:chExt cx="1064775" cy="1144725"/>
          </a:xfrm>
        </p:grpSpPr>
        <p:sp>
          <p:nvSpPr>
            <p:cNvPr id="128" name="Google Shape;128;p13"/>
            <p:cNvSpPr/>
            <p:nvPr/>
          </p:nvSpPr>
          <p:spPr>
            <a:xfrm>
              <a:off x="499875" y="1404500"/>
              <a:ext cx="628800" cy="1136775"/>
            </a:xfrm>
            <a:custGeom>
              <a:rect b="b" l="l" r="r" t="t"/>
              <a:pathLst>
                <a:path extrusionOk="0" h="45471" w="25152">
                  <a:moveTo>
                    <a:pt x="1" y="0"/>
                  </a:moveTo>
                  <a:lnTo>
                    <a:pt x="1" y="40574"/>
                  </a:lnTo>
                  <a:cubicBezTo>
                    <a:pt x="1" y="41777"/>
                    <a:pt x="2795" y="44005"/>
                    <a:pt x="3644" y="44571"/>
                  </a:cubicBezTo>
                  <a:cubicBezTo>
                    <a:pt x="4616" y="45195"/>
                    <a:pt x="5603" y="45471"/>
                    <a:pt x="6563" y="45471"/>
                  </a:cubicBezTo>
                  <a:cubicBezTo>
                    <a:pt x="8818" y="45471"/>
                    <a:pt x="10921" y="43946"/>
                    <a:pt x="12311" y="41812"/>
                  </a:cubicBezTo>
                  <a:cubicBezTo>
                    <a:pt x="14716" y="38027"/>
                    <a:pt x="16980" y="33641"/>
                    <a:pt x="20199" y="30316"/>
                  </a:cubicBezTo>
                  <a:cubicBezTo>
                    <a:pt x="20482" y="29997"/>
                    <a:pt x="20800" y="29679"/>
                    <a:pt x="21154" y="29396"/>
                  </a:cubicBezTo>
                  <a:cubicBezTo>
                    <a:pt x="21826" y="23665"/>
                    <a:pt x="24727" y="18289"/>
                    <a:pt x="24939" y="12487"/>
                  </a:cubicBezTo>
                  <a:cubicBezTo>
                    <a:pt x="25151" y="7960"/>
                    <a:pt x="23560" y="3573"/>
                    <a:pt x="20871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1015450" y="1396550"/>
              <a:ext cx="549200" cy="742875"/>
            </a:xfrm>
            <a:custGeom>
              <a:rect b="b" l="l" r="r" t="t"/>
              <a:pathLst>
                <a:path extrusionOk="0" h="29715" w="21968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/>
          <p:nvPr>
            <p:ph type="title"/>
          </p:nvPr>
        </p:nvSpPr>
        <p:spPr>
          <a:xfrm>
            <a:off x="5410825" y="4006001"/>
            <a:ext cx="2970600" cy="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" name="Google Shape;132;p14"/>
          <p:cNvSpPr txBox="1"/>
          <p:nvPr>
            <p:ph idx="1" type="subTitle"/>
          </p:nvPr>
        </p:nvSpPr>
        <p:spPr>
          <a:xfrm>
            <a:off x="5410825" y="686750"/>
            <a:ext cx="2970600" cy="25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2pPr>
            <a:lvl3pPr lvl="2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3pPr>
            <a:lvl4pPr lvl="3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4pPr>
            <a:lvl5pPr lvl="4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5pPr>
            <a:lvl6pPr lvl="5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6pPr>
            <a:lvl7pPr lvl="6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7pPr>
            <a:lvl8pPr lvl="7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8pPr>
            <a:lvl9pPr lvl="8">
              <a:spcBef>
                <a:spcPts val="1600"/>
              </a:spcBef>
              <a:spcAft>
                <a:spcPts val="1600"/>
              </a:spcAft>
              <a:buSzPts val="300"/>
              <a:buNone/>
              <a:defRPr sz="300"/>
            </a:lvl9pPr>
          </a:lstStyle>
          <a:p/>
        </p:txBody>
      </p:sp>
      <p:grpSp>
        <p:nvGrpSpPr>
          <p:cNvPr id="133" name="Google Shape;133;p14"/>
          <p:cNvGrpSpPr/>
          <p:nvPr/>
        </p:nvGrpSpPr>
        <p:grpSpPr>
          <a:xfrm>
            <a:off x="0" y="-121125"/>
            <a:ext cx="2066700" cy="1236700"/>
            <a:chOff x="499875" y="1304575"/>
            <a:chExt cx="2066700" cy="1236700"/>
          </a:xfrm>
        </p:grpSpPr>
        <p:sp>
          <p:nvSpPr>
            <p:cNvPr id="134" name="Google Shape;134;p14"/>
            <p:cNvSpPr/>
            <p:nvPr/>
          </p:nvSpPr>
          <p:spPr>
            <a:xfrm>
              <a:off x="499875" y="1404500"/>
              <a:ext cx="628800" cy="1136775"/>
            </a:xfrm>
            <a:custGeom>
              <a:rect b="b" l="l" r="r" t="t"/>
              <a:pathLst>
                <a:path extrusionOk="0" h="45471" w="25152">
                  <a:moveTo>
                    <a:pt x="1" y="0"/>
                  </a:moveTo>
                  <a:lnTo>
                    <a:pt x="1" y="40574"/>
                  </a:lnTo>
                  <a:cubicBezTo>
                    <a:pt x="1" y="41777"/>
                    <a:pt x="2795" y="44005"/>
                    <a:pt x="3644" y="44571"/>
                  </a:cubicBezTo>
                  <a:cubicBezTo>
                    <a:pt x="4616" y="45195"/>
                    <a:pt x="5603" y="45471"/>
                    <a:pt x="6563" y="45471"/>
                  </a:cubicBezTo>
                  <a:cubicBezTo>
                    <a:pt x="8818" y="45471"/>
                    <a:pt x="10921" y="43946"/>
                    <a:pt x="12311" y="41812"/>
                  </a:cubicBezTo>
                  <a:cubicBezTo>
                    <a:pt x="14716" y="38027"/>
                    <a:pt x="16980" y="33641"/>
                    <a:pt x="20199" y="30316"/>
                  </a:cubicBezTo>
                  <a:cubicBezTo>
                    <a:pt x="20482" y="29997"/>
                    <a:pt x="20800" y="29679"/>
                    <a:pt x="21154" y="29396"/>
                  </a:cubicBezTo>
                  <a:cubicBezTo>
                    <a:pt x="21826" y="23665"/>
                    <a:pt x="24727" y="18289"/>
                    <a:pt x="24939" y="12487"/>
                  </a:cubicBezTo>
                  <a:cubicBezTo>
                    <a:pt x="25151" y="7960"/>
                    <a:pt x="23560" y="3573"/>
                    <a:pt x="20871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24375" y="1304575"/>
              <a:ext cx="1642200" cy="1192850"/>
            </a:xfrm>
            <a:custGeom>
              <a:rect b="b" l="l" r="r" t="t"/>
              <a:pathLst>
                <a:path extrusionOk="0" h="47714" w="65688">
                  <a:moveTo>
                    <a:pt x="65300" y="0"/>
                  </a:moveTo>
                  <a:lnTo>
                    <a:pt x="0" y="36"/>
                  </a:lnTo>
                  <a:lnTo>
                    <a:pt x="0" y="36"/>
                  </a:lnTo>
                  <a:cubicBezTo>
                    <a:pt x="531" y="36"/>
                    <a:pt x="1663" y="1486"/>
                    <a:pt x="1981" y="1804"/>
                  </a:cubicBezTo>
                  <a:cubicBezTo>
                    <a:pt x="2653" y="2476"/>
                    <a:pt x="3290" y="3219"/>
                    <a:pt x="3891" y="3997"/>
                  </a:cubicBezTo>
                  <a:lnTo>
                    <a:pt x="23524" y="3997"/>
                  </a:lnTo>
                  <a:cubicBezTo>
                    <a:pt x="25611" y="3997"/>
                    <a:pt x="24160" y="14999"/>
                    <a:pt x="23736" y="16272"/>
                  </a:cubicBezTo>
                  <a:cubicBezTo>
                    <a:pt x="22356" y="19916"/>
                    <a:pt x="19951" y="23064"/>
                    <a:pt x="16767" y="25292"/>
                  </a:cubicBezTo>
                  <a:cubicBezTo>
                    <a:pt x="12664" y="28122"/>
                    <a:pt x="7888" y="30033"/>
                    <a:pt x="4139" y="33393"/>
                  </a:cubicBezTo>
                  <a:cubicBezTo>
                    <a:pt x="4139" y="33570"/>
                    <a:pt x="4103" y="33782"/>
                    <a:pt x="4068" y="33959"/>
                  </a:cubicBezTo>
                  <a:cubicBezTo>
                    <a:pt x="3431" y="41175"/>
                    <a:pt x="7464" y="47260"/>
                    <a:pt x="14999" y="47684"/>
                  </a:cubicBezTo>
                  <a:cubicBezTo>
                    <a:pt x="15353" y="47704"/>
                    <a:pt x="15707" y="47714"/>
                    <a:pt x="16062" y="47714"/>
                  </a:cubicBezTo>
                  <a:cubicBezTo>
                    <a:pt x="19467" y="47714"/>
                    <a:pt x="22903" y="46828"/>
                    <a:pt x="26106" y="45738"/>
                  </a:cubicBezTo>
                  <a:cubicBezTo>
                    <a:pt x="31341" y="43934"/>
                    <a:pt x="36435" y="41670"/>
                    <a:pt x="41281" y="38982"/>
                  </a:cubicBezTo>
                  <a:cubicBezTo>
                    <a:pt x="44996" y="36930"/>
                    <a:pt x="48639" y="34454"/>
                    <a:pt x="52601" y="32792"/>
                  </a:cubicBezTo>
                  <a:cubicBezTo>
                    <a:pt x="55323" y="31693"/>
                    <a:pt x="58722" y="30806"/>
                    <a:pt x="61897" y="30806"/>
                  </a:cubicBezTo>
                  <a:cubicBezTo>
                    <a:pt x="63013" y="30806"/>
                    <a:pt x="64102" y="30916"/>
                    <a:pt x="65123" y="31164"/>
                  </a:cubicBezTo>
                  <a:cubicBezTo>
                    <a:pt x="65125" y="31165"/>
                    <a:pt x="65126" y="31165"/>
                    <a:pt x="65127" y="31165"/>
                  </a:cubicBezTo>
                  <a:cubicBezTo>
                    <a:pt x="65688" y="31165"/>
                    <a:pt x="65300" y="0"/>
                    <a:pt x="65300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1015450" y="1396550"/>
              <a:ext cx="549200" cy="742875"/>
            </a:xfrm>
            <a:custGeom>
              <a:rect b="b" l="l" r="r" t="t"/>
              <a:pathLst>
                <a:path extrusionOk="0" h="29715" w="21968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14"/>
          <p:cNvGrpSpPr/>
          <p:nvPr/>
        </p:nvGrpSpPr>
        <p:grpSpPr>
          <a:xfrm rot="-5400000">
            <a:off x="1913346" y="-321914"/>
            <a:ext cx="847718" cy="1369851"/>
            <a:chOff x="6130525" y="2382575"/>
            <a:chExt cx="1039125" cy="1679150"/>
          </a:xfrm>
        </p:grpSpPr>
        <p:sp>
          <p:nvSpPr>
            <p:cNvPr id="138" name="Google Shape;138;p14"/>
            <p:cNvSpPr/>
            <p:nvPr/>
          </p:nvSpPr>
          <p:spPr>
            <a:xfrm>
              <a:off x="6325075" y="3692300"/>
              <a:ext cx="587225" cy="359950"/>
            </a:xfrm>
            <a:custGeom>
              <a:rect b="b" l="l" r="r" t="t"/>
              <a:pathLst>
                <a:path extrusionOk="0" h="14398" w="23489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130525" y="2382575"/>
              <a:ext cx="1039125" cy="1679150"/>
            </a:xfrm>
            <a:custGeom>
              <a:rect b="b" l="l" r="r" t="t"/>
              <a:pathLst>
                <a:path extrusionOk="0" h="67166" w="41565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182700" y="2433000"/>
              <a:ext cx="508525" cy="535925"/>
            </a:xfrm>
            <a:custGeom>
              <a:rect b="b" l="l" r="r" t="t"/>
              <a:pathLst>
                <a:path extrusionOk="0" h="21437" w="20341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14"/>
          <p:cNvSpPr/>
          <p:nvPr/>
        </p:nvSpPr>
        <p:spPr>
          <a:xfrm>
            <a:off x="105500" y="4153475"/>
            <a:ext cx="979000" cy="893650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587475" y="4489725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4"/>
          <p:cNvSpPr/>
          <p:nvPr/>
        </p:nvSpPr>
        <p:spPr>
          <a:xfrm rot="5400000">
            <a:off x="8220520" y="4001729"/>
            <a:ext cx="1501265" cy="784145"/>
          </a:xfrm>
          <a:custGeom>
            <a:rect b="b" l="l" r="r" t="t"/>
            <a:pathLst>
              <a:path extrusionOk="0" h="21082" w="40362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4"/>
          <p:cNvSpPr/>
          <p:nvPr/>
        </p:nvSpPr>
        <p:spPr>
          <a:xfrm rot="5400000">
            <a:off x="8698759" y="3789213"/>
            <a:ext cx="573696" cy="43685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716250" y="543200"/>
            <a:ext cx="73602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7" name="Google Shape;147;p15"/>
          <p:cNvSpPr txBox="1"/>
          <p:nvPr>
            <p:ph idx="1" type="subTitle"/>
          </p:nvPr>
        </p:nvSpPr>
        <p:spPr>
          <a:xfrm>
            <a:off x="716250" y="1371600"/>
            <a:ext cx="2941800" cy="30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>
            <a:off x="7126767" y="-339150"/>
            <a:ext cx="2127306" cy="1545218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7244744" y="-220007"/>
            <a:ext cx="711434" cy="962320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5"/>
          <p:cNvSpPr/>
          <p:nvPr/>
        </p:nvSpPr>
        <p:spPr>
          <a:xfrm rot="-6510446">
            <a:off x="7133673" y="875098"/>
            <a:ext cx="687990" cy="537653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5"/>
          <p:cNvSpPr/>
          <p:nvPr/>
        </p:nvSpPr>
        <p:spPr>
          <a:xfrm rot="-6510446">
            <a:off x="7279080" y="736007"/>
            <a:ext cx="550927" cy="481758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15"/>
          <p:cNvGrpSpPr/>
          <p:nvPr/>
        </p:nvGrpSpPr>
        <p:grpSpPr>
          <a:xfrm rot="-5400000">
            <a:off x="647807" y="3046151"/>
            <a:ext cx="900907" cy="3335276"/>
            <a:chOff x="2810675" y="1400175"/>
            <a:chExt cx="1201850" cy="2625375"/>
          </a:xfrm>
        </p:grpSpPr>
        <p:sp>
          <p:nvSpPr>
            <p:cNvPr id="153" name="Google Shape;153;p15"/>
            <p:cNvSpPr/>
            <p:nvPr/>
          </p:nvSpPr>
          <p:spPr>
            <a:xfrm>
              <a:off x="2811550" y="1400175"/>
              <a:ext cx="1200975" cy="2428325"/>
            </a:xfrm>
            <a:custGeom>
              <a:rect b="b" l="l" r="r" t="t"/>
              <a:pathLst>
                <a:path extrusionOk="0" h="97133" w="48039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2810675" y="3659575"/>
              <a:ext cx="374100" cy="365975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15"/>
          <p:cNvSpPr/>
          <p:nvPr/>
        </p:nvSpPr>
        <p:spPr>
          <a:xfrm rot="6972383">
            <a:off x="2539361" y="4634780"/>
            <a:ext cx="713401" cy="893601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716250" y="543200"/>
            <a:ext cx="73602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" name="Google Shape;158;p16"/>
          <p:cNvSpPr txBox="1"/>
          <p:nvPr>
            <p:ph idx="1" type="subTitle"/>
          </p:nvPr>
        </p:nvSpPr>
        <p:spPr>
          <a:xfrm>
            <a:off x="4924650" y="1371600"/>
            <a:ext cx="2941800" cy="30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9" name="Google Shape;159;p16"/>
          <p:cNvGrpSpPr/>
          <p:nvPr/>
        </p:nvGrpSpPr>
        <p:grpSpPr>
          <a:xfrm>
            <a:off x="7541968" y="3505591"/>
            <a:ext cx="1985861" cy="1765938"/>
            <a:chOff x="3033525" y="2679425"/>
            <a:chExt cx="1834175" cy="1631050"/>
          </a:xfrm>
        </p:grpSpPr>
        <p:sp>
          <p:nvSpPr>
            <p:cNvPr id="160" name="Google Shape;160;p16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" name="Google Shape;163;p16"/>
          <p:cNvSpPr/>
          <p:nvPr/>
        </p:nvSpPr>
        <p:spPr>
          <a:xfrm>
            <a:off x="8313925" y="1595550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"/>
          <p:cNvSpPr/>
          <p:nvPr/>
        </p:nvSpPr>
        <p:spPr>
          <a:xfrm>
            <a:off x="8119375" y="285825"/>
            <a:ext cx="1039125" cy="1679150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6"/>
          <p:cNvSpPr/>
          <p:nvPr/>
        </p:nvSpPr>
        <p:spPr>
          <a:xfrm>
            <a:off x="7689575" y="0"/>
            <a:ext cx="979000" cy="893650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8171550" y="336250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 3">
  <p:cSld name="TITLE_AND_BODY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/>
          <p:nvPr>
            <p:ph type="title"/>
          </p:nvPr>
        </p:nvSpPr>
        <p:spPr>
          <a:xfrm>
            <a:off x="716250" y="543200"/>
            <a:ext cx="7357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" name="Google Shape;169;p17"/>
          <p:cNvSpPr txBox="1"/>
          <p:nvPr>
            <p:ph idx="1" type="subTitle"/>
          </p:nvPr>
        </p:nvSpPr>
        <p:spPr>
          <a:xfrm>
            <a:off x="716250" y="1371600"/>
            <a:ext cx="2941800" cy="30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0" name="Google Shape;170;p17"/>
          <p:cNvGrpSpPr/>
          <p:nvPr/>
        </p:nvGrpSpPr>
        <p:grpSpPr>
          <a:xfrm>
            <a:off x="-33687" y="3415800"/>
            <a:ext cx="1499875" cy="1607950"/>
            <a:chOff x="-33687" y="113450"/>
            <a:chExt cx="1499875" cy="1607950"/>
          </a:xfrm>
        </p:grpSpPr>
        <p:sp>
          <p:nvSpPr>
            <p:cNvPr id="171" name="Google Shape;171;p17"/>
            <p:cNvSpPr/>
            <p:nvPr/>
          </p:nvSpPr>
          <p:spPr>
            <a:xfrm flipH="1">
              <a:off x="-33687" y="113450"/>
              <a:ext cx="1002000" cy="1607950"/>
            </a:xfrm>
            <a:custGeom>
              <a:rect b="b" l="l" r="r" t="t"/>
              <a:pathLst>
                <a:path extrusionOk="0" h="64318" w="40080">
                  <a:moveTo>
                    <a:pt x="38384" y="1"/>
                  </a:moveTo>
                  <a:cubicBezTo>
                    <a:pt x="35907" y="1"/>
                    <a:pt x="31554" y="296"/>
                    <a:pt x="31201" y="321"/>
                  </a:cubicBezTo>
                  <a:cubicBezTo>
                    <a:pt x="24833" y="1064"/>
                    <a:pt x="18537" y="3187"/>
                    <a:pt x="13337" y="7042"/>
                  </a:cubicBezTo>
                  <a:cubicBezTo>
                    <a:pt x="10648" y="9059"/>
                    <a:pt x="8278" y="11499"/>
                    <a:pt x="6368" y="14294"/>
                  </a:cubicBezTo>
                  <a:cubicBezTo>
                    <a:pt x="8597" y="15284"/>
                    <a:pt x="10578" y="16735"/>
                    <a:pt x="12205" y="18574"/>
                  </a:cubicBezTo>
                  <a:cubicBezTo>
                    <a:pt x="15884" y="22854"/>
                    <a:pt x="11922" y="29682"/>
                    <a:pt x="8385" y="32653"/>
                  </a:cubicBezTo>
                  <a:cubicBezTo>
                    <a:pt x="5944" y="34705"/>
                    <a:pt x="3078" y="36226"/>
                    <a:pt x="1" y="37110"/>
                  </a:cubicBezTo>
                  <a:cubicBezTo>
                    <a:pt x="107" y="41709"/>
                    <a:pt x="1239" y="46272"/>
                    <a:pt x="3220" y="50411"/>
                  </a:cubicBezTo>
                  <a:cubicBezTo>
                    <a:pt x="11285" y="52321"/>
                    <a:pt x="18714" y="56283"/>
                    <a:pt x="24020" y="63004"/>
                  </a:cubicBezTo>
                  <a:cubicBezTo>
                    <a:pt x="24338" y="63428"/>
                    <a:pt x="24657" y="63853"/>
                    <a:pt x="24939" y="64277"/>
                  </a:cubicBezTo>
                  <a:cubicBezTo>
                    <a:pt x="25522" y="64305"/>
                    <a:pt x="26105" y="64318"/>
                    <a:pt x="26686" y="64318"/>
                  </a:cubicBezTo>
                  <a:cubicBezTo>
                    <a:pt x="28331" y="64318"/>
                    <a:pt x="29970" y="64212"/>
                    <a:pt x="31590" y="64029"/>
                  </a:cubicBezTo>
                  <a:cubicBezTo>
                    <a:pt x="32439" y="63923"/>
                    <a:pt x="40080" y="62862"/>
                    <a:pt x="40080" y="62261"/>
                  </a:cubicBezTo>
                  <a:lnTo>
                    <a:pt x="40080" y="180"/>
                  </a:lnTo>
                  <a:cubicBezTo>
                    <a:pt x="40069" y="48"/>
                    <a:pt x="39378" y="1"/>
                    <a:pt x="38384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 flipH="1">
              <a:off x="344813" y="1374575"/>
              <a:ext cx="543025" cy="345825"/>
            </a:xfrm>
            <a:custGeom>
              <a:rect b="b" l="l" r="r" t="t"/>
              <a:pathLst>
                <a:path extrusionOk="0" h="13833" w="21721">
                  <a:moveTo>
                    <a:pt x="1" y="1"/>
                  </a:moveTo>
                  <a:cubicBezTo>
                    <a:pt x="2159" y="4352"/>
                    <a:pt x="5519" y="7995"/>
                    <a:pt x="9729" y="10472"/>
                  </a:cubicBezTo>
                  <a:cubicBezTo>
                    <a:pt x="13125" y="12382"/>
                    <a:pt x="16945" y="13549"/>
                    <a:pt x="20872" y="13797"/>
                  </a:cubicBezTo>
                  <a:lnTo>
                    <a:pt x="21720" y="13832"/>
                  </a:lnTo>
                  <a:cubicBezTo>
                    <a:pt x="21438" y="13408"/>
                    <a:pt x="21119" y="12983"/>
                    <a:pt x="20801" y="12594"/>
                  </a:cubicBezTo>
                  <a:cubicBezTo>
                    <a:pt x="15495" y="5873"/>
                    <a:pt x="8066" y="1911"/>
                    <a:pt x="1" y="1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 flipH="1">
              <a:off x="809088" y="420675"/>
              <a:ext cx="657100" cy="644925"/>
            </a:xfrm>
            <a:custGeom>
              <a:rect b="b" l="l" r="r" t="t"/>
              <a:pathLst>
                <a:path extrusionOk="0" h="25797" w="26284">
                  <a:moveTo>
                    <a:pt x="16555" y="0"/>
                  </a:moveTo>
                  <a:cubicBezTo>
                    <a:pt x="14261" y="0"/>
                    <a:pt x="11956" y="260"/>
                    <a:pt x="9728" y="802"/>
                  </a:cubicBezTo>
                  <a:cubicBezTo>
                    <a:pt x="6863" y="1510"/>
                    <a:pt x="4811" y="3349"/>
                    <a:pt x="3219" y="5861"/>
                  </a:cubicBezTo>
                  <a:cubicBezTo>
                    <a:pt x="2618" y="6851"/>
                    <a:pt x="2088" y="7948"/>
                    <a:pt x="1698" y="9080"/>
                  </a:cubicBezTo>
                  <a:cubicBezTo>
                    <a:pt x="0" y="14067"/>
                    <a:pt x="1026" y="20965"/>
                    <a:pt x="5837" y="24007"/>
                  </a:cubicBezTo>
                  <a:cubicBezTo>
                    <a:pt x="7927" y="25325"/>
                    <a:pt x="10601" y="25796"/>
                    <a:pt x="13221" y="25796"/>
                  </a:cubicBezTo>
                  <a:cubicBezTo>
                    <a:pt x="14681" y="25796"/>
                    <a:pt x="16124" y="25650"/>
                    <a:pt x="17440" y="25422"/>
                  </a:cubicBezTo>
                  <a:cubicBezTo>
                    <a:pt x="18253" y="25281"/>
                    <a:pt x="19102" y="25104"/>
                    <a:pt x="19881" y="24856"/>
                  </a:cubicBezTo>
                  <a:cubicBezTo>
                    <a:pt x="19668" y="18772"/>
                    <a:pt x="20871" y="12723"/>
                    <a:pt x="23383" y="7170"/>
                  </a:cubicBezTo>
                  <a:cubicBezTo>
                    <a:pt x="24196" y="5365"/>
                    <a:pt x="25151" y="3632"/>
                    <a:pt x="26283" y="2005"/>
                  </a:cubicBezTo>
                  <a:cubicBezTo>
                    <a:pt x="24798" y="1333"/>
                    <a:pt x="23241" y="838"/>
                    <a:pt x="21649" y="519"/>
                  </a:cubicBezTo>
                  <a:cubicBezTo>
                    <a:pt x="20376" y="236"/>
                    <a:pt x="19067" y="95"/>
                    <a:pt x="17758" y="24"/>
                  </a:cubicBezTo>
                  <a:cubicBezTo>
                    <a:pt x="17358" y="8"/>
                    <a:pt x="16957" y="0"/>
                    <a:pt x="16555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17"/>
          <p:cNvSpPr/>
          <p:nvPr/>
        </p:nvSpPr>
        <p:spPr>
          <a:xfrm flipH="1" rot="1217948">
            <a:off x="7082284" y="-477709"/>
            <a:ext cx="1422297" cy="742898"/>
          </a:xfrm>
          <a:custGeom>
            <a:rect b="b" l="l" r="r" t="t"/>
            <a:pathLst>
              <a:path extrusionOk="0" h="21082" w="40362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7"/>
          <p:cNvSpPr/>
          <p:nvPr/>
        </p:nvSpPr>
        <p:spPr>
          <a:xfrm flipH="1" rot="1217948">
            <a:off x="7839205" y="100054"/>
            <a:ext cx="2105396" cy="1064062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"/>
          <p:cNvSpPr/>
          <p:nvPr/>
        </p:nvSpPr>
        <p:spPr>
          <a:xfrm flipH="1" rot="1217948">
            <a:off x="7869547" y="-199119"/>
            <a:ext cx="543519" cy="413876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"/>
          <p:cNvSpPr/>
          <p:nvPr/>
        </p:nvSpPr>
        <p:spPr>
          <a:xfrm flipH="1" rot="1217872">
            <a:off x="8321229" y="-28425"/>
            <a:ext cx="1493672" cy="754898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ONE_COLUMN_TEXT_2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/>
          <p:nvPr/>
        </p:nvSpPr>
        <p:spPr>
          <a:xfrm flipH="1" rot="-9275902">
            <a:off x="3388571" y="3162920"/>
            <a:ext cx="723888" cy="1105844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8"/>
          <p:cNvSpPr/>
          <p:nvPr/>
        </p:nvSpPr>
        <p:spPr>
          <a:xfrm flipH="1" rot="-9275902">
            <a:off x="3354391" y="3523629"/>
            <a:ext cx="291343" cy="392903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/>
          <p:nvPr/>
        </p:nvSpPr>
        <p:spPr>
          <a:xfrm rot="-5400000">
            <a:off x="5088475" y="4368536"/>
            <a:ext cx="976415" cy="668313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8"/>
          <p:cNvSpPr/>
          <p:nvPr/>
        </p:nvSpPr>
        <p:spPr>
          <a:xfrm>
            <a:off x="716450" y="2438025"/>
            <a:ext cx="1920300" cy="270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" name="Google Shape;183;p18"/>
          <p:cNvGrpSpPr/>
          <p:nvPr/>
        </p:nvGrpSpPr>
        <p:grpSpPr>
          <a:xfrm rot="10800000">
            <a:off x="-164768" y="4156051"/>
            <a:ext cx="1642200" cy="1192850"/>
            <a:chOff x="924375" y="1304575"/>
            <a:chExt cx="1642200" cy="1192850"/>
          </a:xfrm>
        </p:grpSpPr>
        <p:sp>
          <p:nvSpPr>
            <p:cNvPr id="184" name="Google Shape;184;p18"/>
            <p:cNvSpPr/>
            <p:nvPr/>
          </p:nvSpPr>
          <p:spPr>
            <a:xfrm>
              <a:off x="924375" y="1304575"/>
              <a:ext cx="1642200" cy="1192850"/>
            </a:xfrm>
            <a:custGeom>
              <a:rect b="b" l="l" r="r" t="t"/>
              <a:pathLst>
                <a:path extrusionOk="0" h="47714" w="65688">
                  <a:moveTo>
                    <a:pt x="65300" y="0"/>
                  </a:moveTo>
                  <a:lnTo>
                    <a:pt x="0" y="36"/>
                  </a:lnTo>
                  <a:lnTo>
                    <a:pt x="0" y="36"/>
                  </a:lnTo>
                  <a:cubicBezTo>
                    <a:pt x="531" y="36"/>
                    <a:pt x="1663" y="1486"/>
                    <a:pt x="1981" y="1804"/>
                  </a:cubicBezTo>
                  <a:cubicBezTo>
                    <a:pt x="2653" y="2476"/>
                    <a:pt x="3290" y="3219"/>
                    <a:pt x="3891" y="3997"/>
                  </a:cubicBezTo>
                  <a:lnTo>
                    <a:pt x="23524" y="3997"/>
                  </a:lnTo>
                  <a:cubicBezTo>
                    <a:pt x="25611" y="3997"/>
                    <a:pt x="24160" y="14999"/>
                    <a:pt x="23736" y="16272"/>
                  </a:cubicBezTo>
                  <a:cubicBezTo>
                    <a:pt x="22356" y="19916"/>
                    <a:pt x="19951" y="23064"/>
                    <a:pt x="16767" y="25292"/>
                  </a:cubicBezTo>
                  <a:cubicBezTo>
                    <a:pt x="12664" y="28122"/>
                    <a:pt x="7888" y="30033"/>
                    <a:pt x="4139" y="33393"/>
                  </a:cubicBezTo>
                  <a:cubicBezTo>
                    <a:pt x="4139" y="33570"/>
                    <a:pt x="4103" y="33782"/>
                    <a:pt x="4068" y="33959"/>
                  </a:cubicBezTo>
                  <a:cubicBezTo>
                    <a:pt x="3431" y="41175"/>
                    <a:pt x="7464" y="47260"/>
                    <a:pt x="14999" y="47684"/>
                  </a:cubicBezTo>
                  <a:cubicBezTo>
                    <a:pt x="15353" y="47704"/>
                    <a:pt x="15707" y="47714"/>
                    <a:pt x="16062" y="47714"/>
                  </a:cubicBezTo>
                  <a:cubicBezTo>
                    <a:pt x="19467" y="47714"/>
                    <a:pt x="22903" y="46828"/>
                    <a:pt x="26106" y="45738"/>
                  </a:cubicBezTo>
                  <a:cubicBezTo>
                    <a:pt x="31341" y="43934"/>
                    <a:pt x="36435" y="41670"/>
                    <a:pt x="41281" y="38982"/>
                  </a:cubicBezTo>
                  <a:cubicBezTo>
                    <a:pt x="44996" y="36930"/>
                    <a:pt x="48639" y="34454"/>
                    <a:pt x="52601" y="32792"/>
                  </a:cubicBezTo>
                  <a:cubicBezTo>
                    <a:pt x="55323" y="31693"/>
                    <a:pt x="58722" y="30806"/>
                    <a:pt x="61897" y="30806"/>
                  </a:cubicBezTo>
                  <a:cubicBezTo>
                    <a:pt x="63013" y="30806"/>
                    <a:pt x="64102" y="30916"/>
                    <a:pt x="65123" y="31164"/>
                  </a:cubicBezTo>
                  <a:cubicBezTo>
                    <a:pt x="65125" y="31165"/>
                    <a:pt x="65126" y="31165"/>
                    <a:pt x="65127" y="31165"/>
                  </a:cubicBezTo>
                  <a:cubicBezTo>
                    <a:pt x="65688" y="31165"/>
                    <a:pt x="65300" y="0"/>
                    <a:pt x="65300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1015450" y="1396550"/>
              <a:ext cx="549200" cy="742875"/>
            </a:xfrm>
            <a:custGeom>
              <a:rect b="b" l="l" r="r" t="t"/>
              <a:pathLst>
                <a:path extrusionOk="0" h="29715" w="21968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" name="Google Shape;186;p18"/>
          <p:cNvSpPr/>
          <p:nvPr/>
        </p:nvSpPr>
        <p:spPr>
          <a:xfrm>
            <a:off x="3611850" y="3037825"/>
            <a:ext cx="1920300" cy="21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6507200" y="3818175"/>
            <a:ext cx="1920300" cy="13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"/>
          <p:cNvSpPr txBox="1"/>
          <p:nvPr>
            <p:ph type="title"/>
          </p:nvPr>
        </p:nvSpPr>
        <p:spPr>
          <a:xfrm>
            <a:off x="716050" y="539496"/>
            <a:ext cx="2553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9" name="Google Shape;189;p18"/>
          <p:cNvSpPr txBox="1"/>
          <p:nvPr>
            <p:ph idx="1" type="subTitle"/>
          </p:nvPr>
        </p:nvSpPr>
        <p:spPr>
          <a:xfrm>
            <a:off x="716450" y="1769919"/>
            <a:ext cx="1920300" cy="12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8"/>
          <p:cNvSpPr txBox="1"/>
          <p:nvPr>
            <p:ph hasCustomPrompt="1" idx="2" type="title"/>
          </p:nvPr>
        </p:nvSpPr>
        <p:spPr>
          <a:xfrm>
            <a:off x="716450" y="1249590"/>
            <a:ext cx="704100" cy="60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1" name="Google Shape;191;p18"/>
          <p:cNvSpPr txBox="1"/>
          <p:nvPr>
            <p:ph idx="3" type="subTitle"/>
          </p:nvPr>
        </p:nvSpPr>
        <p:spPr>
          <a:xfrm>
            <a:off x="3611825" y="2354747"/>
            <a:ext cx="1920300" cy="12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8"/>
          <p:cNvSpPr txBox="1"/>
          <p:nvPr>
            <p:ph hasCustomPrompt="1" idx="4" type="title"/>
          </p:nvPr>
        </p:nvSpPr>
        <p:spPr>
          <a:xfrm>
            <a:off x="3611825" y="1834419"/>
            <a:ext cx="704100" cy="60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3" name="Google Shape;193;p18"/>
          <p:cNvSpPr txBox="1"/>
          <p:nvPr>
            <p:ph idx="5" type="subTitle"/>
          </p:nvPr>
        </p:nvSpPr>
        <p:spPr>
          <a:xfrm>
            <a:off x="6507200" y="3159521"/>
            <a:ext cx="1920300" cy="12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8"/>
          <p:cNvSpPr txBox="1"/>
          <p:nvPr>
            <p:ph hasCustomPrompt="1" idx="6" type="title"/>
          </p:nvPr>
        </p:nvSpPr>
        <p:spPr>
          <a:xfrm>
            <a:off x="6507200" y="2639192"/>
            <a:ext cx="704100" cy="60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95" name="Google Shape;195;p18"/>
          <p:cNvGrpSpPr/>
          <p:nvPr/>
        </p:nvGrpSpPr>
        <p:grpSpPr>
          <a:xfrm flipH="1" rot="10800000">
            <a:off x="7393975" y="-88825"/>
            <a:ext cx="1834175" cy="1631050"/>
            <a:chOff x="3033525" y="2679425"/>
            <a:chExt cx="1834175" cy="1631050"/>
          </a:xfrm>
        </p:grpSpPr>
        <p:sp>
          <p:nvSpPr>
            <p:cNvPr id="196" name="Google Shape;196;p18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9" name="Google Shape;199;p18"/>
          <p:cNvGrpSpPr/>
          <p:nvPr/>
        </p:nvGrpSpPr>
        <p:grpSpPr>
          <a:xfrm rot="5667719">
            <a:off x="7294962" y="531407"/>
            <a:ext cx="753523" cy="635695"/>
            <a:chOff x="3639300" y="1616750"/>
            <a:chExt cx="753500" cy="635675"/>
          </a:xfrm>
        </p:grpSpPr>
        <p:sp>
          <p:nvSpPr>
            <p:cNvPr id="200" name="Google Shape;200;p18"/>
            <p:cNvSpPr/>
            <p:nvPr/>
          </p:nvSpPr>
          <p:spPr>
            <a:xfrm>
              <a:off x="3639300" y="16167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3841825" y="177062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ONE_COLUMN_TEXT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/>
          <p:nvPr>
            <p:ph type="title"/>
          </p:nvPr>
        </p:nvSpPr>
        <p:spPr>
          <a:xfrm>
            <a:off x="716050" y="539496"/>
            <a:ext cx="2553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04" name="Google Shape;204;p19"/>
          <p:cNvGrpSpPr/>
          <p:nvPr/>
        </p:nvGrpSpPr>
        <p:grpSpPr>
          <a:xfrm>
            <a:off x="8166950" y="-128750"/>
            <a:ext cx="1009050" cy="527050"/>
            <a:chOff x="6268475" y="1301925"/>
            <a:chExt cx="1009050" cy="527050"/>
          </a:xfrm>
        </p:grpSpPr>
        <p:sp>
          <p:nvSpPr>
            <p:cNvPr id="205" name="Google Shape;205;p19"/>
            <p:cNvSpPr/>
            <p:nvPr/>
          </p:nvSpPr>
          <p:spPr>
            <a:xfrm>
              <a:off x="6268475" y="1301925"/>
              <a:ext cx="1009050" cy="527050"/>
            </a:xfrm>
            <a:custGeom>
              <a:rect b="b" l="l" r="r" t="t"/>
              <a:pathLst>
                <a:path extrusionOk="0" h="21082" w="40362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6320650" y="1408925"/>
              <a:ext cx="385600" cy="293625"/>
            </a:xfrm>
            <a:custGeom>
              <a:rect b="b" l="l" r="r" t="t"/>
              <a:pathLst>
                <a:path extrusionOk="0" h="11745" w="15424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" name="Google Shape;207;p19"/>
          <p:cNvGrpSpPr/>
          <p:nvPr/>
        </p:nvGrpSpPr>
        <p:grpSpPr>
          <a:xfrm rot="-5400000">
            <a:off x="-457762" y="4032513"/>
            <a:ext cx="1592725" cy="754900"/>
            <a:chOff x="5113525" y="1408925"/>
            <a:chExt cx="1592725" cy="754900"/>
          </a:xfrm>
        </p:grpSpPr>
        <p:sp>
          <p:nvSpPr>
            <p:cNvPr id="208" name="Google Shape;208;p19"/>
            <p:cNvSpPr/>
            <p:nvPr/>
          </p:nvSpPr>
          <p:spPr>
            <a:xfrm>
              <a:off x="5113525" y="1408925"/>
              <a:ext cx="1493675" cy="754900"/>
            </a:xfrm>
            <a:custGeom>
              <a:rect b="b" l="l" r="r" t="t"/>
              <a:pathLst>
                <a:path extrusionOk="0" h="30196" w="59747">
                  <a:moveTo>
                    <a:pt x="0" y="0"/>
                  </a:moveTo>
                  <a:lnTo>
                    <a:pt x="0" y="30139"/>
                  </a:lnTo>
                  <a:cubicBezTo>
                    <a:pt x="0" y="30178"/>
                    <a:pt x="76" y="30196"/>
                    <a:pt x="215" y="30196"/>
                  </a:cubicBezTo>
                  <a:cubicBezTo>
                    <a:pt x="1725" y="30196"/>
                    <a:pt x="10684" y="28099"/>
                    <a:pt x="11461" y="27839"/>
                  </a:cubicBezTo>
                  <a:cubicBezTo>
                    <a:pt x="15671" y="26495"/>
                    <a:pt x="19986" y="24762"/>
                    <a:pt x="23701" y="22286"/>
                  </a:cubicBezTo>
                  <a:cubicBezTo>
                    <a:pt x="28511" y="19138"/>
                    <a:pt x="33428" y="18076"/>
                    <a:pt x="39124" y="17829"/>
                  </a:cubicBezTo>
                  <a:cubicBezTo>
                    <a:pt x="45208" y="17546"/>
                    <a:pt x="51964" y="17546"/>
                    <a:pt x="57200" y="14008"/>
                  </a:cubicBezTo>
                  <a:cubicBezTo>
                    <a:pt x="58155" y="13372"/>
                    <a:pt x="59004" y="12593"/>
                    <a:pt x="59747" y="11744"/>
                  </a:cubicBezTo>
                  <a:cubicBezTo>
                    <a:pt x="54971" y="8879"/>
                    <a:pt x="51009" y="4847"/>
                    <a:pt x="48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6320650" y="1408925"/>
              <a:ext cx="385600" cy="293625"/>
            </a:xfrm>
            <a:custGeom>
              <a:rect b="b" l="l" r="r" t="t"/>
              <a:pathLst>
                <a:path extrusionOk="0" h="11745" w="15424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1" type="subTitle"/>
          </p:nvPr>
        </p:nvSpPr>
        <p:spPr>
          <a:xfrm>
            <a:off x="1097249" y="1496110"/>
            <a:ext cx="15792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0"/>
          <p:cNvSpPr txBox="1"/>
          <p:nvPr>
            <p:ph idx="2" type="subTitle"/>
          </p:nvPr>
        </p:nvSpPr>
        <p:spPr>
          <a:xfrm>
            <a:off x="716250" y="2185660"/>
            <a:ext cx="2130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20"/>
          <p:cNvSpPr txBox="1"/>
          <p:nvPr>
            <p:ph idx="3" type="subTitle"/>
          </p:nvPr>
        </p:nvSpPr>
        <p:spPr>
          <a:xfrm>
            <a:off x="6661463" y="1496110"/>
            <a:ext cx="15819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20"/>
          <p:cNvSpPr txBox="1"/>
          <p:nvPr>
            <p:ph idx="4" type="subTitle"/>
          </p:nvPr>
        </p:nvSpPr>
        <p:spPr>
          <a:xfrm>
            <a:off x="6297150" y="2185660"/>
            <a:ext cx="2130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0"/>
          <p:cNvSpPr txBox="1"/>
          <p:nvPr>
            <p:ph idx="5" type="subTitle"/>
          </p:nvPr>
        </p:nvSpPr>
        <p:spPr>
          <a:xfrm>
            <a:off x="1097250" y="3200920"/>
            <a:ext cx="11949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0"/>
          <p:cNvSpPr txBox="1"/>
          <p:nvPr>
            <p:ph idx="6" type="subTitle"/>
          </p:nvPr>
        </p:nvSpPr>
        <p:spPr>
          <a:xfrm>
            <a:off x="716250" y="3888622"/>
            <a:ext cx="2130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0"/>
          <p:cNvSpPr txBox="1"/>
          <p:nvPr>
            <p:ph idx="7" type="subTitle"/>
          </p:nvPr>
        </p:nvSpPr>
        <p:spPr>
          <a:xfrm>
            <a:off x="6661463" y="3200920"/>
            <a:ext cx="15819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0"/>
          <p:cNvSpPr txBox="1"/>
          <p:nvPr>
            <p:ph idx="8" type="subTitle"/>
          </p:nvPr>
        </p:nvSpPr>
        <p:spPr>
          <a:xfrm>
            <a:off x="6297150" y="3888622"/>
            <a:ext cx="2130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0"/>
          <p:cNvSpPr txBox="1"/>
          <p:nvPr>
            <p:ph hasCustomPrompt="1" idx="9" type="title"/>
          </p:nvPr>
        </p:nvSpPr>
        <p:spPr>
          <a:xfrm>
            <a:off x="716250" y="1481479"/>
            <a:ext cx="4662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/>
          <p:nvPr>
            <p:ph hasCustomPrompt="1" idx="13" type="title"/>
          </p:nvPr>
        </p:nvSpPr>
        <p:spPr>
          <a:xfrm>
            <a:off x="6297150" y="1481471"/>
            <a:ext cx="4653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2" name="Google Shape;222;p20"/>
          <p:cNvSpPr txBox="1"/>
          <p:nvPr>
            <p:ph hasCustomPrompt="1" idx="14" type="title"/>
          </p:nvPr>
        </p:nvSpPr>
        <p:spPr>
          <a:xfrm>
            <a:off x="716250" y="3185876"/>
            <a:ext cx="4662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3" name="Google Shape;223;p20"/>
          <p:cNvSpPr txBox="1"/>
          <p:nvPr>
            <p:ph hasCustomPrompt="1" idx="15" type="title"/>
          </p:nvPr>
        </p:nvSpPr>
        <p:spPr>
          <a:xfrm>
            <a:off x="6297150" y="3185870"/>
            <a:ext cx="4653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/>
          <p:nvPr/>
        </p:nvSpPr>
        <p:spPr>
          <a:xfrm>
            <a:off x="8204100" y="-100825"/>
            <a:ext cx="1009050" cy="527050"/>
          </a:xfrm>
          <a:custGeom>
            <a:rect b="b" l="l" r="r" t="t"/>
            <a:pathLst>
              <a:path extrusionOk="0" h="21082" w="40362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8256275" y="6175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"/>
          <p:cNvSpPr/>
          <p:nvPr/>
        </p:nvSpPr>
        <p:spPr>
          <a:xfrm>
            <a:off x="-589400" y="-708725"/>
            <a:ext cx="1200975" cy="2428325"/>
          </a:xfrm>
          <a:custGeom>
            <a:rect b="b" l="l" r="r" t="t"/>
            <a:pathLst>
              <a:path extrusionOk="0" h="97133" w="48039">
                <a:moveTo>
                  <a:pt x="429" y="0"/>
                </a:moveTo>
                <a:cubicBezTo>
                  <a:pt x="160" y="0"/>
                  <a:pt x="1" y="52"/>
                  <a:pt x="1" y="173"/>
                </a:cubicBezTo>
                <a:cubicBezTo>
                  <a:pt x="1" y="633"/>
                  <a:pt x="72" y="62077"/>
                  <a:pt x="72" y="90447"/>
                </a:cubicBezTo>
                <a:cubicBezTo>
                  <a:pt x="5166" y="92004"/>
                  <a:pt x="10578" y="94161"/>
                  <a:pt x="14929" y="97133"/>
                </a:cubicBezTo>
                <a:cubicBezTo>
                  <a:pt x="32085" y="84115"/>
                  <a:pt x="48039" y="60875"/>
                  <a:pt x="31413" y="41278"/>
                </a:cubicBezTo>
                <a:cubicBezTo>
                  <a:pt x="28052" y="37281"/>
                  <a:pt x="24055" y="33885"/>
                  <a:pt x="21119" y="29604"/>
                </a:cubicBezTo>
                <a:cubicBezTo>
                  <a:pt x="18218" y="25324"/>
                  <a:pt x="17263" y="20372"/>
                  <a:pt x="16450" y="15384"/>
                </a:cubicBezTo>
                <a:cubicBezTo>
                  <a:pt x="15919" y="12201"/>
                  <a:pt x="15282" y="8982"/>
                  <a:pt x="13584" y="6258"/>
                </a:cubicBezTo>
                <a:cubicBezTo>
                  <a:pt x="11851" y="3463"/>
                  <a:pt x="9623" y="2367"/>
                  <a:pt x="6616" y="1482"/>
                </a:cubicBezTo>
                <a:cubicBezTo>
                  <a:pt x="6024" y="1334"/>
                  <a:pt x="1800" y="0"/>
                  <a:pt x="429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-590275" y="1550675"/>
            <a:ext cx="374100" cy="365975"/>
          </a:xfrm>
          <a:custGeom>
            <a:rect b="b" l="l" r="r" t="t"/>
            <a:pathLst>
              <a:path extrusionOk="0" h="14639" w="14964">
                <a:moveTo>
                  <a:pt x="1" y="0"/>
                </a:moveTo>
                <a:lnTo>
                  <a:pt x="1" y="14539"/>
                </a:lnTo>
                <a:cubicBezTo>
                  <a:pt x="1" y="14607"/>
                  <a:pt x="63" y="14639"/>
                  <a:pt x="178" y="14639"/>
                </a:cubicBezTo>
                <a:cubicBezTo>
                  <a:pt x="1427" y="14639"/>
                  <a:pt x="8883" y="10907"/>
                  <a:pt x="9304" y="10648"/>
                </a:cubicBezTo>
                <a:cubicBezTo>
                  <a:pt x="11179" y="9481"/>
                  <a:pt x="13054" y="8172"/>
                  <a:pt x="14964" y="6757"/>
                </a:cubicBezTo>
                <a:cubicBezTo>
                  <a:pt x="10577" y="3785"/>
                  <a:pt x="5094" y="1557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5158350" y="2031552"/>
            <a:ext cx="3269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hasCustomPrompt="1" idx="2" type="title"/>
          </p:nvPr>
        </p:nvSpPr>
        <p:spPr>
          <a:xfrm>
            <a:off x="5158350" y="543200"/>
            <a:ext cx="3269400" cy="15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 flipH="1" rot="10800000">
            <a:off x="7517437" y="4250066"/>
            <a:ext cx="503166" cy="909647"/>
          </a:xfrm>
          <a:custGeom>
            <a:rect b="b" l="l" r="r" t="t"/>
            <a:pathLst>
              <a:path extrusionOk="0" h="45471" w="25152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 flipH="1" rot="10800000">
            <a:off x="7929992" y="4571627"/>
            <a:ext cx="439470" cy="594449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 flipH="1" rot="10800000">
            <a:off x="6962268" y="4226313"/>
            <a:ext cx="434529" cy="276729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 flipH="1" rot="10800000">
            <a:off x="6892931" y="4769795"/>
            <a:ext cx="322701" cy="457154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7857115" y="4285154"/>
            <a:ext cx="1314088" cy="954519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 flipH="1" rot="10800000">
            <a:off x="6897873" y="4225493"/>
            <a:ext cx="801800" cy="1286682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 rot="10800000">
            <a:off x="-367400" y="-29425"/>
            <a:ext cx="1834175" cy="1631050"/>
            <a:chOff x="3033525" y="2679425"/>
            <a:chExt cx="1834175" cy="1631050"/>
          </a:xfrm>
        </p:grpSpPr>
        <p:sp>
          <p:nvSpPr>
            <p:cNvPr id="29" name="Google Shape;29;p3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ONE_COLUMN_TEXT_1_1_2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/>
          <p:nvPr>
            <p:ph type="title"/>
          </p:nvPr>
        </p:nvSpPr>
        <p:spPr>
          <a:xfrm>
            <a:off x="716262" y="539496"/>
            <a:ext cx="2784900" cy="20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0" name="Google Shape;230;p21"/>
          <p:cNvSpPr txBox="1"/>
          <p:nvPr>
            <p:ph idx="1" type="subTitle"/>
          </p:nvPr>
        </p:nvSpPr>
        <p:spPr>
          <a:xfrm>
            <a:off x="716250" y="2266350"/>
            <a:ext cx="2055600" cy="11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1" name="Google Shape;231;p21"/>
          <p:cNvGrpSpPr/>
          <p:nvPr/>
        </p:nvGrpSpPr>
        <p:grpSpPr>
          <a:xfrm rot="1515244">
            <a:off x="3967553" y="2625257"/>
            <a:ext cx="2307987" cy="1676459"/>
            <a:chOff x="924375" y="1304575"/>
            <a:chExt cx="1642200" cy="1192850"/>
          </a:xfrm>
        </p:grpSpPr>
        <p:sp>
          <p:nvSpPr>
            <p:cNvPr id="232" name="Google Shape;232;p21"/>
            <p:cNvSpPr/>
            <p:nvPr/>
          </p:nvSpPr>
          <p:spPr>
            <a:xfrm>
              <a:off x="924375" y="1304575"/>
              <a:ext cx="1642200" cy="1192850"/>
            </a:xfrm>
            <a:custGeom>
              <a:rect b="b" l="l" r="r" t="t"/>
              <a:pathLst>
                <a:path extrusionOk="0" h="47714" w="65688">
                  <a:moveTo>
                    <a:pt x="65300" y="0"/>
                  </a:moveTo>
                  <a:lnTo>
                    <a:pt x="0" y="36"/>
                  </a:lnTo>
                  <a:lnTo>
                    <a:pt x="0" y="36"/>
                  </a:lnTo>
                  <a:cubicBezTo>
                    <a:pt x="531" y="36"/>
                    <a:pt x="1663" y="1486"/>
                    <a:pt x="1981" y="1804"/>
                  </a:cubicBezTo>
                  <a:cubicBezTo>
                    <a:pt x="2653" y="2476"/>
                    <a:pt x="3290" y="3219"/>
                    <a:pt x="3891" y="3997"/>
                  </a:cubicBezTo>
                  <a:lnTo>
                    <a:pt x="23524" y="3997"/>
                  </a:lnTo>
                  <a:cubicBezTo>
                    <a:pt x="25611" y="3997"/>
                    <a:pt x="24160" y="14999"/>
                    <a:pt x="23736" y="16272"/>
                  </a:cubicBezTo>
                  <a:cubicBezTo>
                    <a:pt x="22356" y="19916"/>
                    <a:pt x="19951" y="23064"/>
                    <a:pt x="16767" y="25292"/>
                  </a:cubicBezTo>
                  <a:cubicBezTo>
                    <a:pt x="12664" y="28122"/>
                    <a:pt x="7888" y="30033"/>
                    <a:pt x="4139" y="33393"/>
                  </a:cubicBezTo>
                  <a:cubicBezTo>
                    <a:pt x="4139" y="33570"/>
                    <a:pt x="4103" y="33782"/>
                    <a:pt x="4068" y="33959"/>
                  </a:cubicBezTo>
                  <a:cubicBezTo>
                    <a:pt x="3431" y="41175"/>
                    <a:pt x="7464" y="47260"/>
                    <a:pt x="14999" y="47684"/>
                  </a:cubicBezTo>
                  <a:cubicBezTo>
                    <a:pt x="15353" y="47704"/>
                    <a:pt x="15707" y="47714"/>
                    <a:pt x="16062" y="47714"/>
                  </a:cubicBezTo>
                  <a:cubicBezTo>
                    <a:pt x="19467" y="47714"/>
                    <a:pt x="22903" y="46828"/>
                    <a:pt x="26106" y="45738"/>
                  </a:cubicBezTo>
                  <a:cubicBezTo>
                    <a:pt x="31341" y="43934"/>
                    <a:pt x="36435" y="41670"/>
                    <a:pt x="41281" y="38982"/>
                  </a:cubicBezTo>
                  <a:cubicBezTo>
                    <a:pt x="44996" y="36930"/>
                    <a:pt x="48639" y="34454"/>
                    <a:pt x="52601" y="32792"/>
                  </a:cubicBezTo>
                  <a:cubicBezTo>
                    <a:pt x="55323" y="31693"/>
                    <a:pt x="58722" y="30806"/>
                    <a:pt x="61897" y="30806"/>
                  </a:cubicBezTo>
                  <a:cubicBezTo>
                    <a:pt x="63013" y="30806"/>
                    <a:pt x="64102" y="30916"/>
                    <a:pt x="65123" y="31164"/>
                  </a:cubicBezTo>
                  <a:cubicBezTo>
                    <a:pt x="65125" y="31165"/>
                    <a:pt x="65126" y="31165"/>
                    <a:pt x="65127" y="31165"/>
                  </a:cubicBezTo>
                  <a:cubicBezTo>
                    <a:pt x="65688" y="31165"/>
                    <a:pt x="65300" y="0"/>
                    <a:pt x="65300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1015450" y="1396550"/>
              <a:ext cx="549200" cy="742875"/>
            </a:xfrm>
            <a:custGeom>
              <a:rect b="b" l="l" r="r" t="t"/>
              <a:pathLst>
                <a:path extrusionOk="0" h="29715" w="21968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4" name="Google Shape;234;p21"/>
          <p:cNvGrpSpPr/>
          <p:nvPr/>
        </p:nvGrpSpPr>
        <p:grpSpPr>
          <a:xfrm rot="-1846565">
            <a:off x="2740505" y="3353532"/>
            <a:ext cx="990530" cy="893677"/>
            <a:chOff x="5700725" y="2096750"/>
            <a:chExt cx="990500" cy="893650"/>
          </a:xfrm>
        </p:grpSpPr>
        <p:sp>
          <p:nvSpPr>
            <p:cNvPr id="235" name="Google Shape;235;p21"/>
            <p:cNvSpPr/>
            <p:nvPr/>
          </p:nvSpPr>
          <p:spPr>
            <a:xfrm>
              <a:off x="5700725" y="2096750"/>
              <a:ext cx="979000" cy="893650"/>
            </a:xfrm>
            <a:custGeom>
              <a:rect b="b" l="l" r="r" t="t"/>
              <a:pathLst>
                <a:path extrusionOk="0" h="35746" w="3916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6182700" y="2433000"/>
              <a:ext cx="508525" cy="535925"/>
            </a:xfrm>
            <a:custGeom>
              <a:rect b="b" l="l" r="r" t="t"/>
              <a:pathLst>
                <a:path extrusionOk="0" h="21437" w="20341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ONE_COLUMN_TEXT_2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/>
          <p:nvPr>
            <p:ph type="title"/>
          </p:nvPr>
        </p:nvSpPr>
        <p:spPr>
          <a:xfrm>
            <a:off x="716050" y="539500"/>
            <a:ext cx="56811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9" name="Google Shape;239;p22"/>
          <p:cNvSpPr/>
          <p:nvPr/>
        </p:nvSpPr>
        <p:spPr>
          <a:xfrm rot="10800000">
            <a:off x="7632713" y="-54800"/>
            <a:ext cx="1590075" cy="630850"/>
          </a:xfrm>
          <a:custGeom>
            <a:rect b="b" l="l" r="r" t="t"/>
            <a:pathLst>
              <a:path extrusionOk="0" h="25234" w="63603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2"/>
          <p:cNvSpPr/>
          <p:nvPr/>
        </p:nvSpPr>
        <p:spPr>
          <a:xfrm rot="10800000">
            <a:off x="7713188" y="213150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"/>
          <p:cNvSpPr/>
          <p:nvPr/>
        </p:nvSpPr>
        <p:spPr>
          <a:xfrm>
            <a:off x="-116300" y="2161050"/>
            <a:ext cx="1200975" cy="2428325"/>
          </a:xfrm>
          <a:custGeom>
            <a:rect b="b" l="l" r="r" t="t"/>
            <a:pathLst>
              <a:path extrusionOk="0" h="97133" w="48039">
                <a:moveTo>
                  <a:pt x="429" y="0"/>
                </a:moveTo>
                <a:cubicBezTo>
                  <a:pt x="160" y="0"/>
                  <a:pt x="1" y="52"/>
                  <a:pt x="1" y="173"/>
                </a:cubicBezTo>
                <a:cubicBezTo>
                  <a:pt x="1" y="633"/>
                  <a:pt x="72" y="62077"/>
                  <a:pt x="72" y="90447"/>
                </a:cubicBezTo>
                <a:cubicBezTo>
                  <a:pt x="5166" y="92004"/>
                  <a:pt x="10578" y="94161"/>
                  <a:pt x="14929" y="97133"/>
                </a:cubicBezTo>
                <a:cubicBezTo>
                  <a:pt x="32085" y="84115"/>
                  <a:pt x="48039" y="60875"/>
                  <a:pt x="31413" y="41278"/>
                </a:cubicBezTo>
                <a:cubicBezTo>
                  <a:pt x="28052" y="37281"/>
                  <a:pt x="24055" y="33885"/>
                  <a:pt x="21119" y="29604"/>
                </a:cubicBezTo>
                <a:cubicBezTo>
                  <a:pt x="18218" y="25324"/>
                  <a:pt x="17263" y="20372"/>
                  <a:pt x="16450" y="15384"/>
                </a:cubicBezTo>
                <a:cubicBezTo>
                  <a:pt x="15919" y="12201"/>
                  <a:pt x="15282" y="8982"/>
                  <a:pt x="13584" y="6258"/>
                </a:cubicBezTo>
                <a:cubicBezTo>
                  <a:pt x="11851" y="3463"/>
                  <a:pt x="9623" y="2367"/>
                  <a:pt x="6616" y="1482"/>
                </a:cubicBezTo>
                <a:cubicBezTo>
                  <a:pt x="6024" y="1334"/>
                  <a:pt x="1800" y="0"/>
                  <a:pt x="4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2"/>
          <p:cNvSpPr/>
          <p:nvPr/>
        </p:nvSpPr>
        <p:spPr>
          <a:xfrm>
            <a:off x="-208250" y="4396575"/>
            <a:ext cx="884350" cy="898525"/>
          </a:xfrm>
          <a:custGeom>
            <a:rect b="b" l="l" r="r" t="t"/>
            <a:pathLst>
              <a:path extrusionOk="0" h="35941" w="35374">
                <a:moveTo>
                  <a:pt x="0" y="0"/>
                </a:moveTo>
                <a:lnTo>
                  <a:pt x="0" y="35940"/>
                </a:lnTo>
                <a:lnTo>
                  <a:pt x="35374" y="35940"/>
                </a:lnTo>
                <a:cubicBezTo>
                  <a:pt x="35162" y="32898"/>
                  <a:pt x="34490" y="29856"/>
                  <a:pt x="33393" y="26991"/>
                </a:cubicBezTo>
                <a:lnTo>
                  <a:pt x="13018" y="26991"/>
                </a:lnTo>
                <a:cubicBezTo>
                  <a:pt x="12558" y="26991"/>
                  <a:pt x="13654" y="22109"/>
                  <a:pt x="13831" y="21614"/>
                </a:cubicBezTo>
                <a:cubicBezTo>
                  <a:pt x="14468" y="19810"/>
                  <a:pt x="15635" y="18218"/>
                  <a:pt x="17156" y="17015"/>
                </a:cubicBezTo>
                <a:cubicBezTo>
                  <a:pt x="18733" y="15867"/>
                  <a:pt x="20331" y="15543"/>
                  <a:pt x="21991" y="15543"/>
                </a:cubicBezTo>
                <a:cubicBezTo>
                  <a:pt x="23349" y="15543"/>
                  <a:pt x="24748" y="15759"/>
                  <a:pt x="26212" y="15919"/>
                </a:cubicBezTo>
                <a:cubicBezTo>
                  <a:pt x="26530" y="15954"/>
                  <a:pt x="26884" y="15989"/>
                  <a:pt x="27238" y="16025"/>
                </a:cubicBezTo>
                <a:cubicBezTo>
                  <a:pt x="25823" y="14150"/>
                  <a:pt x="24267" y="12417"/>
                  <a:pt x="22569" y="10825"/>
                </a:cubicBezTo>
                <a:cubicBezTo>
                  <a:pt x="21330" y="9693"/>
                  <a:pt x="19986" y="8667"/>
                  <a:pt x="18571" y="7712"/>
                </a:cubicBezTo>
                <a:cubicBezTo>
                  <a:pt x="16697" y="9127"/>
                  <a:pt x="14786" y="10436"/>
                  <a:pt x="12911" y="11603"/>
                </a:cubicBezTo>
                <a:cubicBezTo>
                  <a:pt x="12525" y="11861"/>
                  <a:pt x="5555" y="15351"/>
                  <a:pt x="4324" y="15351"/>
                </a:cubicBezTo>
                <a:cubicBezTo>
                  <a:pt x="4204" y="15351"/>
                  <a:pt x="4139" y="15318"/>
                  <a:pt x="4139" y="15246"/>
                </a:cubicBezTo>
                <a:lnTo>
                  <a:pt x="4139" y="1168"/>
                </a:lnTo>
                <a:cubicBezTo>
                  <a:pt x="2759" y="708"/>
                  <a:pt x="1380" y="35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2"/>
          <p:cNvSpPr/>
          <p:nvPr/>
        </p:nvSpPr>
        <p:spPr>
          <a:xfrm>
            <a:off x="-117175" y="4420450"/>
            <a:ext cx="374100" cy="365975"/>
          </a:xfrm>
          <a:custGeom>
            <a:rect b="b" l="l" r="r" t="t"/>
            <a:pathLst>
              <a:path extrusionOk="0" h="14639" w="14964">
                <a:moveTo>
                  <a:pt x="1" y="0"/>
                </a:moveTo>
                <a:lnTo>
                  <a:pt x="1" y="14539"/>
                </a:lnTo>
                <a:cubicBezTo>
                  <a:pt x="1" y="14607"/>
                  <a:pt x="63" y="14639"/>
                  <a:pt x="178" y="14639"/>
                </a:cubicBezTo>
                <a:cubicBezTo>
                  <a:pt x="1427" y="14639"/>
                  <a:pt x="8883" y="10907"/>
                  <a:pt x="9304" y="10648"/>
                </a:cubicBezTo>
                <a:cubicBezTo>
                  <a:pt x="11179" y="9481"/>
                  <a:pt x="13054" y="8172"/>
                  <a:pt x="14964" y="6757"/>
                </a:cubicBezTo>
                <a:cubicBezTo>
                  <a:pt x="10577" y="3785"/>
                  <a:pt x="5094" y="1557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"/>
          <p:cNvSpPr/>
          <p:nvPr/>
        </p:nvSpPr>
        <p:spPr>
          <a:xfrm>
            <a:off x="105675" y="4785425"/>
            <a:ext cx="520900" cy="285925"/>
          </a:xfrm>
          <a:custGeom>
            <a:rect b="b" l="l" r="r" t="t"/>
            <a:pathLst>
              <a:path extrusionOk="0" h="11437" w="20836">
                <a:moveTo>
                  <a:pt x="9485" y="1"/>
                </a:moveTo>
                <a:cubicBezTo>
                  <a:pt x="7802" y="1"/>
                  <a:pt x="6190" y="322"/>
                  <a:pt x="4599" y="1461"/>
                </a:cubicBezTo>
                <a:cubicBezTo>
                  <a:pt x="3078" y="2664"/>
                  <a:pt x="1911" y="4256"/>
                  <a:pt x="1274" y="6060"/>
                </a:cubicBezTo>
                <a:cubicBezTo>
                  <a:pt x="1097" y="6555"/>
                  <a:pt x="1" y="11437"/>
                  <a:pt x="461" y="11437"/>
                </a:cubicBezTo>
                <a:lnTo>
                  <a:pt x="20836" y="11437"/>
                </a:lnTo>
                <a:cubicBezTo>
                  <a:pt x="19315" y="7510"/>
                  <a:pt x="17263" y="3831"/>
                  <a:pt x="14716" y="471"/>
                </a:cubicBezTo>
                <a:cubicBezTo>
                  <a:pt x="14363" y="435"/>
                  <a:pt x="14009" y="400"/>
                  <a:pt x="13690" y="365"/>
                </a:cubicBezTo>
                <a:cubicBezTo>
                  <a:pt x="12227" y="207"/>
                  <a:pt x="10833" y="1"/>
                  <a:pt x="9485" y="1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/>
          <p:nvPr>
            <p:ph type="title"/>
          </p:nvPr>
        </p:nvSpPr>
        <p:spPr>
          <a:xfrm>
            <a:off x="716250" y="540608"/>
            <a:ext cx="38712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7" name="Google Shape;247;p23"/>
          <p:cNvSpPr/>
          <p:nvPr/>
        </p:nvSpPr>
        <p:spPr>
          <a:xfrm flipH="1" rot="1217872">
            <a:off x="8321229" y="-28425"/>
            <a:ext cx="1493672" cy="754898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3"/>
          <p:cNvSpPr/>
          <p:nvPr/>
        </p:nvSpPr>
        <p:spPr>
          <a:xfrm flipH="1" rot="1217948">
            <a:off x="7082284" y="-477709"/>
            <a:ext cx="1422297" cy="742898"/>
          </a:xfrm>
          <a:custGeom>
            <a:rect b="b" l="l" r="r" t="t"/>
            <a:pathLst>
              <a:path extrusionOk="0" h="21082" w="40362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3"/>
          <p:cNvSpPr/>
          <p:nvPr/>
        </p:nvSpPr>
        <p:spPr>
          <a:xfrm flipH="1" rot="1217948">
            <a:off x="7839205" y="100054"/>
            <a:ext cx="2105396" cy="1064062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3"/>
          <p:cNvSpPr/>
          <p:nvPr/>
        </p:nvSpPr>
        <p:spPr>
          <a:xfrm flipH="1" rot="1217948">
            <a:off x="7869547" y="-199119"/>
            <a:ext cx="543519" cy="413876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_3"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>
            <p:ph type="title"/>
          </p:nvPr>
        </p:nvSpPr>
        <p:spPr>
          <a:xfrm>
            <a:off x="716250" y="540865"/>
            <a:ext cx="38712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1_2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/>
          <p:nvPr>
            <p:ph type="title"/>
          </p:nvPr>
        </p:nvSpPr>
        <p:spPr>
          <a:xfrm>
            <a:off x="716250" y="540608"/>
            <a:ext cx="38712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5" name="Google Shape;255;p25"/>
          <p:cNvSpPr txBox="1"/>
          <p:nvPr>
            <p:ph idx="1" type="subTitle"/>
          </p:nvPr>
        </p:nvSpPr>
        <p:spPr>
          <a:xfrm>
            <a:off x="716250" y="3645145"/>
            <a:ext cx="2142000" cy="6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5"/>
          <p:cNvSpPr txBox="1"/>
          <p:nvPr>
            <p:ph idx="2" type="subTitle"/>
          </p:nvPr>
        </p:nvSpPr>
        <p:spPr>
          <a:xfrm>
            <a:off x="3371300" y="3645145"/>
            <a:ext cx="2142000" cy="6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25"/>
          <p:cNvSpPr txBox="1"/>
          <p:nvPr>
            <p:ph idx="3" type="subTitle"/>
          </p:nvPr>
        </p:nvSpPr>
        <p:spPr>
          <a:xfrm>
            <a:off x="6026350" y="3645145"/>
            <a:ext cx="2142000" cy="6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25"/>
          <p:cNvSpPr txBox="1"/>
          <p:nvPr>
            <p:ph idx="4" type="subTitle"/>
          </p:nvPr>
        </p:nvSpPr>
        <p:spPr>
          <a:xfrm>
            <a:off x="716250" y="3230200"/>
            <a:ext cx="21420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59" name="Google Shape;259;p25"/>
          <p:cNvSpPr txBox="1"/>
          <p:nvPr>
            <p:ph idx="5" type="subTitle"/>
          </p:nvPr>
        </p:nvSpPr>
        <p:spPr>
          <a:xfrm>
            <a:off x="3371300" y="3230200"/>
            <a:ext cx="21420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60" name="Google Shape;260;p25"/>
          <p:cNvSpPr txBox="1"/>
          <p:nvPr>
            <p:ph idx="6" type="subTitle"/>
          </p:nvPr>
        </p:nvSpPr>
        <p:spPr>
          <a:xfrm>
            <a:off x="6026350" y="3230200"/>
            <a:ext cx="21420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61" name="Google Shape;261;p25"/>
          <p:cNvSpPr/>
          <p:nvPr/>
        </p:nvSpPr>
        <p:spPr>
          <a:xfrm>
            <a:off x="8084325" y="-99500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5"/>
          <p:cNvSpPr/>
          <p:nvPr/>
        </p:nvSpPr>
        <p:spPr>
          <a:xfrm>
            <a:off x="9291450" y="-99500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/>
          <p:nvPr/>
        </p:nvSpPr>
        <p:spPr>
          <a:xfrm>
            <a:off x="7002050" y="-366050"/>
            <a:ext cx="1713000" cy="1041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5"/>
          <p:cNvSpPr/>
          <p:nvPr/>
        </p:nvSpPr>
        <p:spPr>
          <a:xfrm rot="-5400000">
            <a:off x="-408050" y="4272363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5"/>
          <p:cNvSpPr/>
          <p:nvPr/>
        </p:nvSpPr>
        <p:spPr>
          <a:xfrm rot="-5400000">
            <a:off x="-84650" y="3849913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5"/>
          <p:cNvSpPr/>
          <p:nvPr/>
        </p:nvSpPr>
        <p:spPr>
          <a:xfrm flipH="1" rot="-1945347">
            <a:off x="-1394767" y="1479549"/>
            <a:ext cx="2235921" cy="1624113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5"/>
          <p:cNvSpPr/>
          <p:nvPr/>
        </p:nvSpPr>
        <p:spPr>
          <a:xfrm flipH="1" rot="-1945347">
            <a:off x="-280137" y="1356314"/>
            <a:ext cx="747758" cy="1011454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5"/>
          <p:cNvSpPr/>
          <p:nvPr/>
        </p:nvSpPr>
        <p:spPr>
          <a:xfrm flipH="1" rot="3323966">
            <a:off x="730668" y="2021042"/>
            <a:ext cx="540405" cy="511426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5"/>
          <p:cNvSpPr/>
          <p:nvPr/>
        </p:nvSpPr>
        <p:spPr>
          <a:xfrm flipH="1" rot="3323966">
            <a:off x="612024" y="2001574"/>
            <a:ext cx="432745" cy="458257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0" name="Google Shape;270;p25"/>
          <p:cNvGrpSpPr/>
          <p:nvPr/>
        </p:nvGrpSpPr>
        <p:grpSpPr>
          <a:xfrm rot="752930">
            <a:off x="1670264" y="2215328"/>
            <a:ext cx="614527" cy="554439"/>
            <a:chOff x="5700725" y="2096750"/>
            <a:chExt cx="990500" cy="893650"/>
          </a:xfrm>
        </p:grpSpPr>
        <p:sp>
          <p:nvSpPr>
            <p:cNvPr id="271" name="Google Shape;271;p25"/>
            <p:cNvSpPr/>
            <p:nvPr/>
          </p:nvSpPr>
          <p:spPr>
            <a:xfrm>
              <a:off x="5700725" y="2096750"/>
              <a:ext cx="979000" cy="893650"/>
            </a:xfrm>
            <a:custGeom>
              <a:rect b="b" l="l" r="r" t="t"/>
              <a:pathLst>
                <a:path extrusionOk="0" h="35746" w="3916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6182700" y="2433000"/>
              <a:ext cx="508525" cy="535925"/>
            </a:xfrm>
            <a:custGeom>
              <a:rect b="b" l="l" r="r" t="t"/>
              <a:pathLst>
                <a:path extrusionOk="0" h="21437" w="20341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/>
          <p:nvPr>
            <p:ph type="title"/>
          </p:nvPr>
        </p:nvSpPr>
        <p:spPr>
          <a:xfrm>
            <a:off x="716250" y="540808"/>
            <a:ext cx="38559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5" name="Google Shape;275;p26"/>
          <p:cNvSpPr/>
          <p:nvPr/>
        </p:nvSpPr>
        <p:spPr>
          <a:xfrm>
            <a:off x="8278407" y="4764865"/>
            <a:ext cx="601847" cy="368913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8079017" y="3422562"/>
            <a:ext cx="1064999" cy="1720961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7638524" y="3129627"/>
            <a:ext cx="1003377" cy="915902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8132490" y="3474241"/>
            <a:ext cx="521187" cy="549270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6"/>
          <p:cNvSpPr/>
          <p:nvPr/>
        </p:nvSpPr>
        <p:spPr>
          <a:xfrm>
            <a:off x="7516651" y="-112525"/>
            <a:ext cx="1642200" cy="1192850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6"/>
          <p:cNvSpPr/>
          <p:nvPr/>
        </p:nvSpPr>
        <p:spPr>
          <a:xfrm>
            <a:off x="7602801" y="-20550"/>
            <a:ext cx="549200" cy="742875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6"/>
          <p:cNvSpPr/>
          <p:nvPr/>
        </p:nvSpPr>
        <p:spPr>
          <a:xfrm>
            <a:off x="-494450" y="4515775"/>
            <a:ext cx="2184915" cy="668452"/>
          </a:xfrm>
          <a:custGeom>
            <a:rect b="b" l="l" r="r" t="t"/>
            <a:pathLst>
              <a:path extrusionOk="0" h="21827" w="7135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6"/>
          <p:cNvSpPr/>
          <p:nvPr/>
        </p:nvSpPr>
        <p:spPr>
          <a:xfrm>
            <a:off x="941929" y="4559109"/>
            <a:ext cx="665151" cy="423636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3" name="Google Shape;283;p26"/>
          <p:cNvGrpSpPr/>
          <p:nvPr/>
        </p:nvGrpSpPr>
        <p:grpSpPr>
          <a:xfrm rot="-2700000">
            <a:off x="6821202" y="1159923"/>
            <a:ext cx="894966" cy="644919"/>
            <a:chOff x="1224745" y="2688978"/>
            <a:chExt cx="894975" cy="644925"/>
          </a:xfrm>
        </p:grpSpPr>
        <p:sp>
          <p:nvSpPr>
            <p:cNvPr id="284" name="Google Shape;284;p26"/>
            <p:cNvSpPr/>
            <p:nvPr/>
          </p:nvSpPr>
          <p:spPr>
            <a:xfrm>
              <a:off x="1224745" y="2688978"/>
              <a:ext cx="657100" cy="644925"/>
            </a:xfrm>
            <a:custGeom>
              <a:rect b="b" l="l" r="r" t="t"/>
              <a:pathLst>
                <a:path extrusionOk="0" h="25797" w="26284">
                  <a:moveTo>
                    <a:pt x="16555" y="0"/>
                  </a:moveTo>
                  <a:cubicBezTo>
                    <a:pt x="14261" y="0"/>
                    <a:pt x="11956" y="260"/>
                    <a:pt x="9728" y="802"/>
                  </a:cubicBezTo>
                  <a:cubicBezTo>
                    <a:pt x="6863" y="1510"/>
                    <a:pt x="4811" y="3349"/>
                    <a:pt x="3219" y="5861"/>
                  </a:cubicBezTo>
                  <a:cubicBezTo>
                    <a:pt x="2618" y="6851"/>
                    <a:pt x="2088" y="7948"/>
                    <a:pt x="1698" y="9080"/>
                  </a:cubicBezTo>
                  <a:cubicBezTo>
                    <a:pt x="0" y="14067"/>
                    <a:pt x="1026" y="20965"/>
                    <a:pt x="5837" y="24007"/>
                  </a:cubicBezTo>
                  <a:cubicBezTo>
                    <a:pt x="7927" y="25325"/>
                    <a:pt x="10601" y="25796"/>
                    <a:pt x="13221" y="25796"/>
                  </a:cubicBezTo>
                  <a:cubicBezTo>
                    <a:pt x="14681" y="25796"/>
                    <a:pt x="16124" y="25650"/>
                    <a:pt x="17440" y="25422"/>
                  </a:cubicBezTo>
                  <a:cubicBezTo>
                    <a:pt x="18253" y="25281"/>
                    <a:pt x="19102" y="25104"/>
                    <a:pt x="19881" y="24856"/>
                  </a:cubicBezTo>
                  <a:cubicBezTo>
                    <a:pt x="19668" y="18772"/>
                    <a:pt x="20871" y="12723"/>
                    <a:pt x="23383" y="7170"/>
                  </a:cubicBezTo>
                  <a:cubicBezTo>
                    <a:pt x="24196" y="5365"/>
                    <a:pt x="25151" y="3632"/>
                    <a:pt x="26283" y="2005"/>
                  </a:cubicBezTo>
                  <a:cubicBezTo>
                    <a:pt x="24798" y="1333"/>
                    <a:pt x="23241" y="838"/>
                    <a:pt x="21649" y="519"/>
                  </a:cubicBezTo>
                  <a:cubicBezTo>
                    <a:pt x="20376" y="236"/>
                    <a:pt x="19067" y="95"/>
                    <a:pt x="17758" y="24"/>
                  </a:cubicBezTo>
                  <a:cubicBezTo>
                    <a:pt x="17358" y="8"/>
                    <a:pt x="16957" y="0"/>
                    <a:pt x="16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1716445" y="2738203"/>
              <a:ext cx="403275" cy="571300"/>
            </a:xfrm>
            <a:custGeom>
              <a:rect b="b" l="l" r="r" t="t"/>
              <a:pathLst>
                <a:path extrusionOk="0" h="22852" w="16131">
                  <a:moveTo>
                    <a:pt x="6615" y="1"/>
                  </a:moveTo>
                  <a:cubicBezTo>
                    <a:pt x="5483" y="1628"/>
                    <a:pt x="4528" y="3361"/>
                    <a:pt x="3715" y="5165"/>
                  </a:cubicBezTo>
                  <a:cubicBezTo>
                    <a:pt x="1203" y="10719"/>
                    <a:pt x="0" y="16768"/>
                    <a:pt x="213" y="22852"/>
                  </a:cubicBezTo>
                  <a:cubicBezTo>
                    <a:pt x="3325" y="21968"/>
                    <a:pt x="6155" y="20447"/>
                    <a:pt x="8632" y="18395"/>
                  </a:cubicBezTo>
                  <a:cubicBezTo>
                    <a:pt x="12169" y="15424"/>
                    <a:pt x="16131" y="8596"/>
                    <a:pt x="12452" y="4316"/>
                  </a:cubicBezTo>
                  <a:cubicBezTo>
                    <a:pt x="10825" y="2477"/>
                    <a:pt x="8844" y="1026"/>
                    <a:pt x="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_1_3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>
            <p:ph type="title"/>
          </p:nvPr>
        </p:nvSpPr>
        <p:spPr>
          <a:xfrm>
            <a:off x="716250" y="543200"/>
            <a:ext cx="47202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8" name="Google Shape;288;p27"/>
          <p:cNvSpPr txBox="1"/>
          <p:nvPr>
            <p:ph hasCustomPrompt="1" idx="2" type="title"/>
          </p:nvPr>
        </p:nvSpPr>
        <p:spPr>
          <a:xfrm>
            <a:off x="716252" y="1272795"/>
            <a:ext cx="1773000" cy="7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289" name="Google Shape;289;p27"/>
          <p:cNvSpPr txBox="1"/>
          <p:nvPr>
            <p:ph idx="1" type="subTitle"/>
          </p:nvPr>
        </p:nvSpPr>
        <p:spPr>
          <a:xfrm>
            <a:off x="716252" y="2129226"/>
            <a:ext cx="1773900" cy="6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7"/>
          <p:cNvSpPr txBox="1"/>
          <p:nvPr>
            <p:ph hasCustomPrompt="1" idx="3" type="title"/>
          </p:nvPr>
        </p:nvSpPr>
        <p:spPr>
          <a:xfrm>
            <a:off x="6649003" y="1272795"/>
            <a:ext cx="1773000" cy="7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291" name="Google Shape;291;p27"/>
          <p:cNvSpPr txBox="1"/>
          <p:nvPr>
            <p:ph idx="4" type="subTitle"/>
          </p:nvPr>
        </p:nvSpPr>
        <p:spPr>
          <a:xfrm>
            <a:off x="6648103" y="2129226"/>
            <a:ext cx="1773900" cy="6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27"/>
          <p:cNvSpPr txBox="1"/>
          <p:nvPr>
            <p:ph hasCustomPrompt="1" idx="5" type="title"/>
          </p:nvPr>
        </p:nvSpPr>
        <p:spPr>
          <a:xfrm>
            <a:off x="716252" y="3137320"/>
            <a:ext cx="1773000" cy="7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293" name="Google Shape;293;p27"/>
          <p:cNvSpPr txBox="1"/>
          <p:nvPr>
            <p:ph idx="6" type="subTitle"/>
          </p:nvPr>
        </p:nvSpPr>
        <p:spPr>
          <a:xfrm>
            <a:off x="716252" y="3993751"/>
            <a:ext cx="1773900" cy="6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27"/>
          <p:cNvSpPr txBox="1"/>
          <p:nvPr>
            <p:ph hasCustomPrompt="1" idx="7" type="title"/>
          </p:nvPr>
        </p:nvSpPr>
        <p:spPr>
          <a:xfrm>
            <a:off x="6649003" y="3137320"/>
            <a:ext cx="1773000" cy="7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295" name="Google Shape;295;p27"/>
          <p:cNvSpPr txBox="1"/>
          <p:nvPr>
            <p:ph idx="8" type="subTitle"/>
          </p:nvPr>
        </p:nvSpPr>
        <p:spPr>
          <a:xfrm>
            <a:off x="6648103" y="3993751"/>
            <a:ext cx="1773900" cy="6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96" name="Google Shape;296;p27"/>
          <p:cNvGrpSpPr/>
          <p:nvPr/>
        </p:nvGrpSpPr>
        <p:grpSpPr>
          <a:xfrm rot="-5400000">
            <a:off x="7797199" y="-549076"/>
            <a:ext cx="1175456" cy="1743807"/>
            <a:chOff x="3639300" y="1362050"/>
            <a:chExt cx="1228400" cy="1822350"/>
          </a:xfrm>
        </p:grpSpPr>
        <p:sp>
          <p:nvSpPr>
            <p:cNvPr id="297" name="Google Shape;297;p27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3749850" y="1362050"/>
              <a:ext cx="1117850" cy="1586525"/>
            </a:xfrm>
            <a:custGeom>
              <a:rect b="b" l="l" r="r" t="t"/>
              <a:pathLst>
                <a:path extrusionOk="0" h="63461" w="44714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3639300" y="16167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3841825" y="177062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27"/>
          <p:cNvSpPr/>
          <p:nvPr/>
        </p:nvSpPr>
        <p:spPr>
          <a:xfrm>
            <a:off x="0" y="4600300"/>
            <a:ext cx="1783750" cy="545675"/>
          </a:xfrm>
          <a:custGeom>
            <a:rect b="b" l="l" r="r" t="t"/>
            <a:pathLst>
              <a:path extrusionOk="0" h="21827" w="7135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"/>
          <p:cNvSpPr/>
          <p:nvPr/>
        </p:nvSpPr>
        <p:spPr>
          <a:xfrm>
            <a:off x="1172625" y="4635675"/>
            <a:ext cx="543025" cy="345825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_1_2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/>
          <p:nvPr>
            <p:ph type="title"/>
          </p:nvPr>
        </p:nvSpPr>
        <p:spPr>
          <a:xfrm>
            <a:off x="3453003" y="3905900"/>
            <a:ext cx="4752000" cy="6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5" name="Google Shape;305;p28"/>
          <p:cNvSpPr txBox="1"/>
          <p:nvPr>
            <p:ph hasCustomPrompt="1" idx="2" type="title"/>
          </p:nvPr>
        </p:nvSpPr>
        <p:spPr>
          <a:xfrm>
            <a:off x="716250" y="543200"/>
            <a:ext cx="2959500" cy="151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6" name="Google Shape;306;p28"/>
          <p:cNvSpPr/>
          <p:nvPr/>
        </p:nvSpPr>
        <p:spPr>
          <a:xfrm flipH="1">
            <a:off x="5782" y="4440953"/>
            <a:ext cx="778410" cy="545373"/>
          </a:xfrm>
          <a:custGeom>
            <a:rect b="b" l="l" r="r" t="t"/>
            <a:pathLst>
              <a:path extrusionOk="0" h="20199" w="2883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8"/>
          <p:cNvSpPr/>
          <p:nvPr/>
        </p:nvSpPr>
        <p:spPr>
          <a:xfrm flipH="1">
            <a:off x="48" y="3018125"/>
            <a:ext cx="1207278" cy="1713447"/>
          </a:xfrm>
          <a:custGeom>
            <a:rect b="b" l="l" r="r" t="t"/>
            <a:pathLst>
              <a:path extrusionOk="0" h="63461" w="44714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8"/>
          <p:cNvSpPr/>
          <p:nvPr/>
        </p:nvSpPr>
        <p:spPr>
          <a:xfrm flipH="1">
            <a:off x="583631" y="3293213"/>
            <a:ext cx="743094" cy="580716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8"/>
          <p:cNvSpPr/>
          <p:nvPr/>
        </p:nvSpPr>
        <p:spPr>
          <a:xfrm flipH="1">
            <a:off x="512936" y="3459406"/>
            <a:ext cx="595053" cy="520344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8"/>
          <p:cNvSpPr/>
          <p:nvPr/>
        </p:nvSpPr>
        <p:spPr>
          <a:xfrm>
            <a:off x="8199150" y="-158428"/>
            <a:ext cx="1009050" cy="527050"/>
          </a:xfrm>
          <a:custGeom>
            <a:rect b="b" l="l" r="r" t="t"/>
            <a:pathLst>
              <a:path extrusionOk="0" h="21082" w="40362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7044200" y="-51428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8251325" y="-51428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8"/>
          <p:cNvSpPr/>
          <p:nvPr/>
        </p:nvSpPr>
        <p:spPr>
          <a:xfrm rot="-6359726">
            <a:off x="6196703" y="-628312"/>
            <a:ext cx="1197772" cy="1829997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8"/>
          <p:cNvSpPr/>
          <p:nvPr/>
        </p:nvSpPr>
        <p:spPr>
          <a:xfrm rot="-6359726">
            <a:off x="6479876" y="369269"/>
            <a:ext cx="482067" cy="650193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/>
          <p:nvPr>
            <p:ph type="title"/>
          </p:nvPr>
        </p:nvSpPr>
        <p:spPr>
          <a:xfrm>
            <a:off x="716259" y="543200"/>
            <a:ext cx="36270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7" name="Google Shape;317;p29"/>
          <p:cNvSpPr txBox="1"/>
          <p:nvPr>
            <p:ph idx="1" type="subTitle"/>
          </p:nvPr>
        </p:nvSpPr>
        <p:spPr>
          <a:xfrm>
            <a:off x="6370125" y="1000592"/>
            <a:ext cx="2021400" cy="3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29"/>
          <p:cNvSpPr txBox="1"/>
          <p:nvPr>
            <p:ph idx="2" type="subTitle"/>
          </p:nvPr>
        </p:nvSpPr>
        <p:spPr>
          <a:xfrm>
            <a:off x="6370125" y="1413155"/>
            <a:ext cx="20214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29"/>
          <p:cNvSpPr txBox="1"/>
          <p:nvPr>
            <p:ph idx="3" type="subTitle"/>
          </p:nvPr>
        </p:nvSpPr>
        <p:spPr>
          <a:xfrm>
            <a:off x="6370125" y="2242293"/>
            <a:ext cx="2020800" cy="3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29"/>
          <p:cNvSpPr txBox="1"/>
          <p:nvPr>
            <p:ph idx="4" type="subTitle"/>
          </p:nvPr>
        </p:nvSpPr>
        <p:spPr>
          <a:xfrm>
            <a:off x="6370125" y="2657325"/>
            <a:ext cx="20208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29"/>
          <p:cNvSpPr txBox="1"/>
          <p:nvPr>
            <p:ph idx="5" type="subTitle"/>
          </p:nvPr>
        </p:nvSpPr>
        <p:spPr>
          <a:xfrm>
            <a:off x="6370125" y="3483999"/>
            <a:ext cx="2020800" cy="3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29"/>
          <p:cNvSpPr txBox="1"/>
          <p:nvPr>
            <p:ph idx="6" type="subTitle"/>
          </p:nvPr>
        </p:nvSpPr>
        <p:spPr>
          <a:xfrm>
            <a:off x="6370125" y="3899026"/>
            <a:ext cx="20208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29"/>
          <p:cNvSpPr/>
          <p:nvPr/>
        </p:nvSpPr>
        <p:spPr>
          <a:xfrm>
            <a:off x="8012042" y="-555707"/>
            <a:ext cx="439470" cy="594449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9"/>
          <p:cNvSpPr/>
          <p:nvPr/>
        </p:nvSpPr>
        <p:spPr>
          <a:xfrm>
            <a:off x="6974981" y="-616581"/>
            <a:ext cx="322701" cy="457154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9"/>
          <p:cNvSpPr/>
          <p:nvPr/>
        </p:nvSpPr>
        <p:spPr>
          <a:xfrm>
            <a:off x="7599487" y="-549345"/>
            <a:ext cx="503166" cy="909647"/>
          </a:xfrm>
          <a:custGeom>
            <a:rect b="b" l="l" r="r" t="t"/>
            <a:pathLst>
              <a:path extrusionOk="0" h="45471" w="25152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9"/>
          <p:cNvSpPr/>
          <p:nvPr/>
        </p:nvSpPr>
        <p:spPr>
          <a:xfrm>
            <a:off x="7939165" y="-629304"/>
            <a:ext cx="1314088" cy="954519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9"/>
          <p:cNvSpPr/>
          <p:nvPr/>
        </p:nvSpPr>
        <p:spPr>
          <a:xfrm>
            <a:off x="6979923" y="-901807"/>
            <a:ext cx="801800" cy="1286682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9"/>
          <p:cNvSpPr/>
          <p:nvPr/>
        </p:nvSpPr>
        <p:spPr>
          <a:xfrm>
            <a:off x="7044318" y="107326"/>
            <a:ext cx="434529" cy="276729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9" name="Google Shape;329;p29"/>
          <p:cNvGrpSpPr/>
          <p:nvPr/>
        </p:nvGrpSpPr>
        <p:grpSpPr>
          <a:xfrm rot="-8253681">
            <a:off x="7158920" y="53553"/>
            <a:ext cx="753500" cy="635675"/>
            <a:chOff x="3639300" y="1616750"/>
            <a:chExt cx="753500" cy="635675"/>
          </a:xfrm>
        </p:grpSpPr>
        <p:sp>
          <p:nvSpPr>
            <p:cNvPr id="330" name="Google Shape;330;p29"/>
            <p:cNvSpPr/>
            <p:nvPr/>
          </p:nvSpPr>
          <p:spPr>
            <a:xfrm>
              <a:off x="3639300" y="16167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841825" y="177062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" name="Google Shape;332;p29"/>
          <p:cNvGrpSpPr/>
          <p:nvPr/>
        </p:nvGrpSpPr>
        <p:grpSpPr>
          <a:xfrm rot="5400000">
            <a:off x="136560" y="4274347"/>
            <a:ext cx="808790" cy="1081915"/>
            <a:chOff x="5700725" y="2096750"/>
            <a:chExt cx="1468925" cy="1964975"/>
          </a:xfrm>
        </p:grpSpPr>
        <p:sp>
          <p:nvSpPr>
            <p:cNvPr id="333" name="Google Shape;333;p29"/>
            <p:cNvSpPr/>
            <p:nvPr/>
          </p:nvSpPr>
          <p:spPr>
            <a:xfrm>
              <a:off x="6325075" y="3692300"/>
              <a:ext cx="587225" cy="359950"/>
            </a:xfrm>
            <a:custGeom>
              <a:rect b="b" l="l" r="r" t="t"/>
              <a:pathLst>
                <a:path extrusionOk="0" h="14398" w="23489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6130525" y="2382575"/>
              <a:ext cx="1039125" cy="1679150"/>
            </a:xfrm>
            <a:custGeom>
              <a:rect b="b" l="l" r="r" t="t"/>
              <a:pathLst>
                <a:path extrusionOk="0" h="67166" w="41565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5700725" y="2096750"/>
              <a:ext cx="979000" cy="893650"/>
            </a:xfrm>
            <a:custGeom>
              <a:rect b="b" l="l" r="r" t="t"/>
              <a:pathLst>
                <a:path extrusionOk="0" h="35746" w="3916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6182700" y="2433000"/>
              <a:ext cx="508525" cy="535925"/>
            </a:xfrm>
            <a:custGeom>
              <a:rect b="b" l="l" r="r" t="t"/>
              <a:pathLst>
                <a:path extrusionOk="0" h="21437" w="20341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2_2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"/>
          <p:cNvSpPr txBox="1"/>
          <p:nvPr>
            <p:ph type="title"/>
          </p:nvPr>
        </p:nvSpPr>
        <p:spPr>
          <a:xfrm>
            <a:off x="716250" y="540618"/>
            <a:ext cx="5351700" cy="6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9" name="Google Shape;339;p30"/>
          <p:cNvSpPr txBox="1"/>
          <p:nvPr>
            <p:ph idx="1" type="subTitle"/>
          </p:nvPr>
        </p:nvSpPr>
        <p:spPr>
          <a:xfrm>
            <a:off x="1387275" y="1661063"/>
            <a:ext cx="11154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30"/>
          <p:cNvSpPr txBox="1"/>
          <p:nvPr>
            <p:ph idx="2" type="subTitle"/>
          </p:nvPr>
        </p:nvSpPr>
        <p:spPr>
          <a:xfrm>
            <a:off x="2420050" y="1661063"/>
            <a:ext cx="29994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30"/>
          <p:cNvSpPr txBox="1"/>
          <p:nvPr>
            <p:ph idx="3" type="subTitle"/>
          </p:nvPr>
        </p:nvSpPr>
        <p:spPr>
          <a:xfrm>
            <a:off x="1386319" y="2706231"/>
            <a:ext cx="11169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30"/>
          <p:cNvSpPr txBox="1"/>
          <p:nvPr>
            <p:ph idx="4" type="subTitle"/>
          </p:nvPr>
        </p:nvSpPr>
        <p:spPr>
          <a:xfrm>
            <a:off x="2420044" y="2706231"/>
            <a:ext cx="29994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30"/>
          <p:cNvSpPr txBox="1"/>
          <p:nvPr>
            <p:ph idx="5" type="subTitle"/>
          </p:nvPr>
        </p:nvSpPr>
        <p:spPr>
          <a:xfrm>
            <a:off x="1386319" y="3751400"/>
            <a:ext cx="11169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30"/>
          <p:cNvSpPr txBox="1"/>
          <p:nvPr>
            <p:ph idx="6" type="subTitle"/>
          </p:nvPr>
        </p:nvSpPr>
        <p:spPr>
          <a:xfrm>
            <a:off x="2420045" y="3751400"/>
            <a:ext cx="2999400" cy="5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0"/>
          <p:cNvSpPr/>
          <p:nvPr/>
        </p:nvSpPr>
        <p:spPr>
          <a:xfrm flipH="1">
            <a:off x="-171484" y="4744993"/>
            <a:ext cx="1110826" cy="440712"/>
          </a:xfrm>
          <a:custGeom>
            <a:rect b="b" l="l" r="r" t="t"/>
            <a:pathLst>
              <a:path extrusionOk="0" h="25234" w="63603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0"/>
          <p:cNvSpPr/>
          <p:nvPr/>
        </p:nvSpPr>
        <p:spPr>
          <a:xfrm flipH="1">
            <a:off x="-115297" y="4747053"/>
            <a:ext cx="410235" cy="251461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0"/>
          <p:cNvSpPr/>
          <p:nvPr/>
        </p:nvSpPr>
        <p:spPr>
          <a:xfrm flipH="1">
            <a:off x="-295075" y="3832037"/>
            <a:ext cx="725933" cy="1173054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0"/>
          <p:cNvSpPr/>
          <p:nvPr/>
        </p:nvSpPr>
        <p:spPr>
          <a:xfrm flipH="1">
            <a:off x="47202" y="3632350"/>
            <a:ext cx="683929" cy="624304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 flipH="1">
            <a:off x="39151" y="3867265"/>
            <a:ext cx="355256" cy="374397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716250" y="543200"/>
            <a:ext cx="7360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subTitle"/>
          </p:nvPr>
        </p:nvSpPr>
        <p:spPr>
          <a:xfrm>
            <a:off x="716250" y="1304825"/>
            <a:ext cx="7711500" cy="32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/>
        </p:txBody>
      </p:sp>
      <p:sp>
        <p:nvSpPr>
          <p:cNvPr id="35" name="Google Shape;35;p4"/>
          <p:cNvSpPr/>
          <p:nvPr/>
        </p:nvSpPr>
        <p:spPr>
          <a:xfrm rot="5400000">
            <a:off x="8019700" y="353513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 rot="5400000">
            <a:off x="8804375" y="1237238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 list">
  <p:cSld name="CUSTOM_2_2_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/>
          <p:nvPr>
            <p:ph type="title"/>
          </p:nvPr>
        </p:nvSpPr>
        <p:spPr>
          <a:xfrm>
            <a:off x="716250" y="540875"/>
            <a:ext cx="3738000" cy="11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2" name="Google Shape;352;p31"/>
          <p:cNvSpPr txBox="1"/>
          <p:nvPr>
            <p:ph idx="1" type="subTitle"/>
          </p:nvPr>
        </p:nvSpPr>
        <p:spPr>
          <a:xfrm>
            <a:off x="5148200" y="1371600"/>
            <a:ext cx="3279600" cy="30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3" name="Google Shape;353;p31"/>
          <p:cNvSpPr/>
          <p:nvPr/>
        </p:nvSpPr>
        <p:spPr>
          <a:xfrm flipH="1" rot="10800000">
            <a:off x="7602801" y="4488000"/>
            <a:ext cx="549200" cy="742875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4" name="Google Shape;354;p31"/>
          <p:cNvGrpSpPr/>
          <p:nvPr/>
        </p:nvGrpSpPr>
        <p:grpSpPr>
          <a:xfrm flipH="1" rot="-5400000">
            <a:off x="5372413" y="-356913"/>
            <a:ext cx="884350" cy="898525"/>
            <a:chOff x="2714650" y="3639413"/>
            <a:chExt cx="884350" cy="898525"/>
          </a:xfrm>
        </p:grpSpPr>
        <p:sp>
          <p:nvSpPr>
            <p:cNvPr id="355" name="Google Shape;355;p31"/>
            <p:cNvSpPr/>
            <p:nvPr/>
          </p:nvSpPr>
          <p:spPr>
            <a:xfrm>
              <a:off x="2714650" y="3639413"/>
              <a:ext cx="884350" cy="898525"/>
            </a:xfrm>
            <a:custGeom>
              <a:rect b="b" l="l" r="r" t="t"/>
              <a:pathLst>
                <a:path extrusionOk="0" h="35941" w="35374">
                  <a:moveTo>
                    <a:pt x="0" y="0"/>
                  </a:moveTo>
                  <a:lnTo>
                    <a:pt x="0" y="35940"/>
                  </a:lnTo>
                  <a:lnTo>
                    <a:pt x="35374" y="35940"/>
                  </a:lnTo>
                  <a:cubicBezTo>
                    <a:pt x="35162" y="32898"/>
                    <a:pt x="34490" y="29856"/>
                    <a:pt x="33393" y="26991"/>
                  </a:cubicBezTo>
                  <a:lnTo>
                    <a:pt x="13018" y="26991"/>
                  </a:lnTo>
                  <a:cubicBezTo>
                    <a:pt x="12558" y="26991"/>
                    <a:pt x="13654" y="22109"/>
                    <a:pt x="13831" y="21614"/>
                  </a:cubicBezTo>
                  <a:cubicBezTo>
                    <a:pt x="14468" y="19810"/>
                    <a:pt x="15635" y="18218"/>
                    <a:pt x="17156" y="17015"/>
                  </a:cubicBezTo>
                  <a:cubicBezTo>
                    <a:pt x="18733" y="15867"/>
                    <a:pt x="20331" y="15543"/>
                    <a:pt x="21991" y="15543"/>
                  </a:cubicBezTo>
                  <a:cubicBezTo>
                    <a:pt x="23349" y="15543"/>
                    <a:pt x="24748" y="15759"/>
                    <a:pt x="26212" y="15919"/>
                  </a:cubicBezTo>
                  <a:cubicBezTo>
                    <a:pt x="26530" y="15954"/>
                    <a:pt x="26884" y="15989"/>
                    <a:pt x="27238" y="16025"/>
                  </a:cubicBezTo>
                  <a:cubicBezTo>
                    <a:pt x="25823" y="14150"/>
                    <a:pt x="24267" y="12417"/>
                    <a:pt x="22569" y="10825"/>
                  </a:cubicBezTo>
                  <a:cubicBezTo>
                    <a:pt x="21330" y="9693"/>
                    <a:pt x="19986" y="8667"/>
                    <a:pt x="18571" y="7712"/>
                  </a:cubicBezTo>
                  <a:cubicBezTo>
                    <a:pt x="16697" y="9127"/>
                    <a:pt x="14786" y="10436"/>
                    <a:pt x="12911" y="11603"/>
                  </a:cubicBezTo>
                  <a:cubicBezTo>
                    <a:pt x="12525" y="11861"/>
                    <a:pt x="5555" y="15351"/>
                    <a:pt x="4324" y="15351"/>
                  </a:cubicBezTo>
                  <a:cubicBezTo>
                    <a:pt x="4204" y="15351"/>
                    <a:pt x="4139" y="15318"/>
                    <a:pt x="4139" y="15246"/>
                  </a:cubicBezTo>
                  <a:lnTo>
                    <a:pt x="4139" y="1168"/>
                  </a:lnTo>
                  <a:cubicBezTo>
                    <a:pt x="2759" y="708"/>
                    <a:pt x="1380" y="35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2806962" y="3664525"/>
              <a:ext cx="374100" cy="365975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3022387" y="4028263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8" name="Google Shape;358;p31"/>
          <p:cNvGrpSpPr/>
          <p:nvPr/>
        </p:nvGrpSpPr>
        <p:grpSpPr>
          <a:xfrm flipH="1">
            <a:off x="6260144" y="-165852"/>
            <a:ext cx="2883746" cy="1151043"/>
            <a:chOff x="5113525" y="1300068"/>
            <a:chExt cx="2164000" cy="863757"/>
          </a:xfrm>
        </p:grpSpPr>
        <p:sp>
          <p:nvSpPr>
            <p:cNvPr id="359" name="Google Shape;359;p31"/>
            <p:cNvSpPr/>
            <p:nvPr/>
          </p:nvSpPr>
          <p:spPr>
            <a:xfrm>
              <a:off x="6268475" y="1300068"/>
              <a:ext cx="1009050" cy="527050"/>
            </a:xfrm>
            <a:custGeom>
              <a:rect b="b" l="l" r="r" t="t"/>
              <a:pathLst>
                <a:path extrusionOk="0" h="21082" w="40362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5113525" y="1408925"/>
              <a:ext cx="1493675" cy="754900"/>
            </a:xfrm>
            <a:custGeom>
              <a:rect b="b" l="l" r="r" t="t"/>
              <a:pathLst>
                <a:path extrusionOk="0" h="30196" w="59747">
                  <a:moveTo>
                    <a:pt x="0" y="0"/>
                  </a:moveTo>
                  <a:lnTo>
                    <a:pt x="0" y="30139"/>
                  </a:lnTo>
                  <a:cubicBezTo>
                    <a:pt x="0" y="30178"/>
                    <a:pt x="76" y="30196"/>
                    <a:pt x="215" y="30196"/>
                  </a:cubicBezTo>
                  <a:cubicBezTo>
                    <a:pt x="1725" y="30196"/>
                    <a:pt x="10684" y="28099"/>
                    <a:pt x="11461" y="27839"/>
                  </a:cubicBezTo>
                  <a:cubicBezTo>
                    <a:pt x="15671" y="26495"/>
                    <a:pt x="19986" y="24762"/>
                    <a:pt x="23701" y="22286"/>
                  </a:cubicBezTo>
                  <a:cubicBezTo>
                    <a:pt x="28511" y="19138"/>
                    <a:pt x="33428" y="18076"/>
                    <a:pt x="39124" y="17829"/>
                  </a:cubicBezTo>
                  <a:cubicBezTo>
                    <a:pt x="45208" y="17546"/>
                    <a:pt x="51964" y="17546"/>
                    <a:pt x="57200" y="14008"/>
                  </a:cubicBezTo>
                  <a:cubicBezTo>
                    <a:pt x="58155" y="13372"/>
                    <a:pt x="59004" y="12593"/>
                    <a:pt x="59747" y="11744"/>
                  </a:cubicBezTo>
                  <a:cubicBezTo>
                    <a:pt x="54971" y="8879"/>
                    <a:pt x="51009" y="4847"/>
                    <a:pt x="48250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6320650" y="1408925"/>
              <a:ext cx="385600" cy="293625"/>
            </a:xfrm>
            <a:custGeom>
              <a:rect b="b" l="l" r="r" t="t"/>
              <a:pathLst>
                <a:path extrusionOk="0" h="11745" w="15424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2" name="Google Shape;362;p31"/>
          <p:cNvGrpSpPr/>
          <p:nvPr/>
        </p:nvGrpSpPr>
        <p:grpSpPr>
          <a:xfrm>
            <a:off x="7" y="3016426"/>
            <a:ext cx="973739" cy="2127079"/>
            <a:chOff x="2810675" y="1400175"/>
            <a:chExt cx="1201850" cy="2625375"/>
          </a:xfrm>
        </p:grpSpPr>
        <p:sp>
          <p:nvSpPr>
            <p:cNvPr id="363" name="Google Shape;363;p31"/>
            <p:cNvSpPr/>
            <p:nvPr/>
          </p:nvSpPr>
          <p:spPr>
            <a:xfrm>
              <a:off x="2811550" y="1400175"/>
              <a:ext cx="1200975" cy="2428325"/>
            </a:xfrm>
            <a:custGeom>
              <a:rect b="b" l="l" r="r" t="t"/>
              <a:pathLst>
                <a:path extrusionOk="0" h="97133" w="48039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2810675" y="3659575"/>
              <a:ext cx="374100" cy="365975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5" name="Google Shape;365;p31"/>
          <p:cNvSpPr/>
          <p:nvPr/>
        </p:nvSpPr>
        <p:spPr>
          <a:xfrm flipH="1" rot="10800000">
            <a:off x="7516651" y="4130000"/>
            <a:ext cx="1642200" cy="1192850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bullet lists">
  <p:cSld name="CUSTOM_2_2_2_1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/>
          <p:nvPr>
            <p:ph type="title"/>
          </p:nvPr>
        </p:nvSpPr>
        <p:spPr>
          <a:xfrm>
            <a:off x="716250" y="540618"/>
            <a:ext cx="3738000" cy="11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8" name="Google Shape;368;p32"/>
          <p:cNvSpPr txBox="1"/>
          <p:nvPr>
            <p:ph idx="1" type="subTitle"/>
          </p:nvPr>
        </p:nvSpPr>
        <p:spPr>
          <a:xfrm>
            <a:off x="4572000" y="4099626"/>
            <a:ext cx="38559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9" name="Google Shape;369;p32"/>
          <p:cNvSpPr txBox="1"/>
          <p:nvPr>
            <p:ph idx="2" type="subTitle"/>
          </p:nvPr>
        </p:nvSpPr>
        <p:spPr>
          <a:xfrm>
            <a:off x="4572000" y="3566151"/>
            <a:ext cx="38589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32"/>
          <p:cNvSpPr txBox="1"/>
          <p:nvPr>
            <p:ph idx="3" type="subTitle"/>
          </p:nvPr>
        </p:nvSpPr>
        <p:spPr>
          <a:xfrm>
            <a:off x="716175" y="1653725"/>
            <a:ext cx="38559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1" name="Google Shape;371;p32"/>
          <p:cNvSpPr txBox="1"/>
          <p:nvPr>
            <p:ph idx="4" type="subTitle"/>
          </p:nvPr>
        </p:nvSpPr>
        <p:spPr>
          <a:xfrm>
            <a:off x="714750" y="1120250"/>
            <a:ext cx="38589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32"/>
          <p:cNvSpPr txBox="1"/>
          <p:nvPr>
            <p:ph idx="5" type="subTitle"/>
          </p:nvPr>
        </p:nvSpPr>
        <p:spPr>
          <a:xfrm>
            <a:off x="4573650" y="1650900"/>
            <a:ext cx="3855900" cy="18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373" name="Google Shape;373;p32"/>
          <p:cNvGrpSpPr/>
          <p:nvPr/>
        </p:nvGrpSpPr>
        <p:grpSpPr>
          <a:xfrm flipH="1" rot="10800000">
            <a:off x="7395775" y="-88825"/>
            <a:ext cx="1834175" cy="1631050"/>
            <a:chOff x="3033525" y="2679425"/>
            <a:chExt cx="1834175" cy="1631050"/>
          </a:xfrm>
        </p:grpSpPr>
        <p:sp>
          <p:nvSpPr>
            <p:cNvPr id="374" name="Google Shape;374;p32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32"/>
          <p:cNvGrpSpPr/>
          <p:nvPr/>
        </p:nvGrpSpPr>
        <p:grpSpPr>
          <a:xfrm rot="5667719">
            <a:off x="7296762" y="531407"/>
            <a:ext cx="753523" cy="635695"/>
            <a:chOff x="3639300" y="1616750"/>
            <a:chExt cx="753500" cy="635675"/>
          </a:xfrm>
        </p:grpSpPr>
        <p:sp>
          <p:nvSpPr>
            <p:cNvPr id="378" name="Google Shape;378;p32"/>
            <p:cNvSpPr/>
            <p:nvPr/>
          </p:nvSpPr>
          <p:spPr>
            <a:xfrm>
              <a:off x="3639300" y="16167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3841825" y="177062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 list 1">
  <p:cSld name="CUSTOM_2_2_2_1_1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/>
          <p:nvPr>
            <p:ph type="title"/>
          </p:nvPr>
        </p:nvSpPr>
        <p:spPr>
          <a:xfrm>
            <a:off x="716250" y="540618"/>
            <a:ext cx="53613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2" name="Google Shape;382;p33"/>
          <p:cNvSpPr txBox="1"/>
          <p:nvPr>
            <p:ph idx="1" type="subTitle"/>
          </p:nvPr>
        </p:nvSpPr>
        <p:spPr>
          <a:xfrm>
            <a:off x="716175" y="1653725"/>
            <a:ext cx="5280900" cy="29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3" name="Google Shape;383;p33"/>
          <p:cNvSpPr txBox="1"/>
          <p:nvPr>
            <p:ph idx="2" type="subTitle"/>
          </p:nvPr>
        </p:nvSpPr>
        <p:spPr>
          <a:xfrm>
            <a:off x="714750" y="1120250"/>
            <a:ext cx="38589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2_2_1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 txBox="1"/>
          <p:nvPr>
            <p:ph type="title"/>
          </p:nvPr>
        </p:nvSpPr>
        <p:spPr>
          <a:xfrm>
            <a:off x="716250" y="540618"/>
            <a:ext cx="35787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86" name="Google Shape;386;p34"/>
          <p:cNvSpPr txBox="1"/>
          <p:nvPr>
            <p:ph idx="1" type="subTitle"/>
          </p:nvPr>
        </p:nvSpPr>
        <p:spPr>
          <a:xfrm>
            <a:off x="4683979" y="1422984"/>
            <a:ext cx="12351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34"/>
          <p:cNvSpPr txBox="1"/>
          <p:nvPr>
            <p:ph idx="2" type="subTitle"/>
          </p:nvPr>
        </p:nvSpPr>
        <p:spPr>
          <a:xfrm>
            <a:off x="5970300" y="1472050"/>
            <a:ext cx="2455200" cy="7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34"/>
          <p:cNvSpPr txBox="1"/>
          <p:nvPr>
            <p:ph idx="3" type="subTitle"/>
          </p:nvPr>
        </p:nvSpPr>
        <p:spPr>
          <a:xfrm>
            <a:off x="4683979" y="2472868"/>
            <a:ext cx="12372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34"/>
          <p:cNvSpPr txBox="1"/>
          <p:nvPr>
            <p:ph idx="4" type="subTitle"/>
          </p:nvPr>
        </p:nvSpPr>
        <p:spPr>
          <a:xfrm>
            <a:off x="5968044" y="2521928"/>
            <a:ext cx="24597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34"/>
          <p:cNvSpPr txBox="1"/>
          <p:nvPr>
            <p:ph idx="5" type="subTitle"/>
          </p:nvPr>
        </p:nvSpPr>
        <p:spPr>
          <a:xfrm>
            <a:off x="4683979" y="3518053"/>
            <a:ext cx="12372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34"/>
          <p:cNvSpPr txBox="1"/>
          <p:nvPr>
            <p:ph idx="6" type="subTitle"/>
          </p:nvPr>
        </p:nvSpPr>
        <p:spPr>
          <a:xfrm>
            <a:off x="5970301" y="3567100"/>
            <a:ext cx="2455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34"/>
          <p:cNvSpPr/>
          <p:nvPr/>
        </p:nvSpPr>
        <p:spPr>
          <a:xfrm flipH="1">
            <a:off x="-203650" y="4711500"/>
            <a:ext cx="720750" cy="504975"/>
          </a:xfrm>
          <a:custGeom>
            <a:rect b="b" l="l" r="r" t="t"/>
            <a:pathLst>
              <a:path extrusionOk="0" h="20199" w="2883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4"/>
          <p:cNvSpPr/>
          <p:nvPr/>
        </p:nvSpPr>
        <p:spPr>
          <a:xfrm flipH="1">
            <a:off x="-208975" y="3394125"/>
            <a:ext cx="1117850" cy="1586525"/>
          </a:xfrm>
          <a:custGeom>
            <a:rect b="b" l="l" r="r" t="t"/>
            <a:pathLst>
              <a:path extrusionOk="0" h="63461" w="44714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4"/>
          <p:cNvSpPr/>
          <p:nvPr/>
        </p:nvSpPr>
        <p:spPr>
          <a:xfrm flipH="1">
            <a:off x="331375" y="3648825"/>
            <a:ext cx="688050" cy="537700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4"/>
          <p:cNvSpPr/>
          <p:nvPr/>
        </p:nvSpPr>
        <p:spPr>
          <a:xfrm flipH="1">
            <a:off x="265925" y="3802700"/>
            <a:ext cx="550975" cy="481800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4"/>
          <p:cNvSpPr/>
          <p:nvPr/>
        </p:nvSpPr>
        <p:spPr>
          <a:xfrm rot="10800000">
            <a:off x="7360250" y="0"/>
            <a:ext cx="1783750" cy="545675"/>
          </a:xfrm>
          <a:custGeom>
            <a:rect b="b" l="l" r="r" t="t"/>
            <a:pathLst>
              <a:path extrusionOk="0" h="21827" w="7135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4"/>
          <p:cNvSpPr/>
          <p:nvPr/>
        </p:nvSpPr>
        <p:spPr>
          <a:xfrm rot="10800000">
            <a:off x="7428350" y="164475"/>
            <a:ext cx="543025" cy="345825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 txBox="1"/>
          <p:nvPr>
            <p:ph type="title"/>
          </p:nvPr>
        </p:nvSpPr>
        <p:spPr>
          <a:xfrm>
            <a:off x="716250" y="540865"/>
            <a:ext cx="25623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0" name="Google Shape;400;p35"/>
          <p:cNvSpPr txBox="1"/>
          <p:nvPr>
            <p:ph idx="1" type="subTitle"/>
          </p:nvPr>
        </p:nvSpPr>
        <p:spPr>
          <a:xfrm>
            <a:off x="716239" y="1382530"/>
            <a:ext cx="2130600" cy="4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35"/>
          <p:cNvSpPr txBox="1"/>
          <p:nvPr>
            <p:ph idx="2" type="subTitle"/>
          </p:nvPr>
        </p:nvSpPr>
        <p:spPr>
          <a:xfrm>
            <a:off x="716239" y="1794884"/>
            <a:ext cx="2130600" cy="12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35"/>
          <p:cNvSpPr txBox="1"/>
          <p:nvPr>
            <p:ph idx="3" type="subTitle"/>
          </p:nvPr>
        </p:nvSpPr>
        <p:spPr>
          <a:xfrm>
            <a:off x="6275589" y="1382530"/>
            <a:ext cx="2130600" cy="4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35"/>
          <p:cNvSpPr txBox="1"/>
          <p:nvPr>
            <p:ph idx="4" type="subTitle"/>
          </p:nvPr>
        </p:nvSpPr>
        <p:spPr>
          <a:xfrm>
            <a:off x="6275589" y="1794884"/>
            <a:ext cx="2130600" cy="12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35"/>
          <p:cNvSpPr txBox="1"/>
          <p:nvPr>
            <p:ph idx="5" type="subTitle"/>
          </p:nvPr>
        </p:nvSpPr>
        <p:spPr>
          <a:xfrm>
            <a:off x="716239" y="3120567"/>
            <a:ext cx="2130600" cy="4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35"/>
          <p:cNvSpPr txBox="1"/>
          <p:nvPr>
            <p:ph idx="6" type="subTitle"/>
          </p:nvPr>
        </p:nvSpPr>
        <p:spPr>
          <a:xfrm>
            <a:off x="716239" y="3532239"/>
            <a:ext cx="2130600" cy="12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35"/>
          <p:cNvSpPr txBox="1"/>
          <p:nvPr>
            <p:ph idx="7" type="subTitle"/>
          </p:nvPr>
        </p:nvSpPr>
        <p:spPr>
          <a:xfrm>
            <a:off x="6275589" y="3120567"/>
            <a:ext cx="2130600" cy="4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35"/>
          <p:cNvSpPr txBox="1"/>
          <p:nvPr>
            <p:ph idx="8" type="subTitle"/>
          </p:nvPr>
        </p:nvSpPr>
        <p:spPr>
          <a:xfrm>
            <a:off x="6275589" y="3532239"/>
            <a:ext cx="2130600" cy="12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8" name="Google Shape;408;p35"/>
          <p:cNvGrpSpPr/>
          <p:nvPr/>
        </p:nvGrpSpPr>
        <p:grpSpPr>
          <a:xfrm rot="5400000">
            <a:off x="8425408" y="-1217177"/>
            <a:ext cx="900907" cy="3335276"/>
            <a:chOff x="2810675" y="1400175"/>
            <a:chExt cx="1201850" cy="2625375"/>
          </a:xfrm>
        </p:grpSpPr>
        <p:sp>
          <p:nvSpPr>
            <p:cNvPr id="409" name="Google Shape;409;p35"/>
            <p:cNvSpPr/>
            <p:nvPr/>
          </p:nvSpPr>
          <p:spPr>
            <a:xfrm>
              <a:off x="2811550" y="1400175"/>
              <a:ext cx="1200975" cy="2428325"/>
            </a:xfrm>
            <a:custGeom>
              <a:rect b="b" l="l" r="r" t="t"/>
              <a:pathLst>
                <a:path extrusionOk="0" h="97133" w="48039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2810675" y="3659575"/>
              <a:ext cx="374100" cy="365975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1" name="Google Shape;411;p35"/>
          <p:cNvSpPr/>
          <p:nvPr/>
        </p:nvSpPr>
        <p:spPr>
          <a:xfrm rot="-3827617">
            <a:off x="6721359" y="-364131"/>
            <a:ext cx="713401" cy="893601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5"/>
          <p:cNvSpPr/>
          <p:nvPr/>
        </p:nvSpPr>
        <p:spPr>
          <a:xfrm flipH="1" rot="10800000">
            <a:off x="-304675" y="4429302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5"/>
          <p:cNvSpPr/>
          <p:nvPr/>
        </p:nvSpPr>
        <p:spPr>
          <a:xfrm flipH="1" rot="10800000">
            <a:off x="902450" y="4890577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_1_1">
    <p:bg>
      <p:bgPr>
        <a:solidFill>
          <a:schemeClr val="lt1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/>
          <p:nvPr>
            <p:ph type="title"/>
          </p:nvPr>
        </p:nvSpPr>
        <p:spPr>
          <a:xfrm>
            <a:off x="716250" y="540865"/>
            <a:ext cx="38559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6" name="Google Shape;416;p36"/>
          <p:cNvSpPr/>
          <p:nvPr/>
        </p:nvSpPr>
        <p:spPr>
          <a:xfrm>
            <a:off x="7126767" y="-339150"/>
            <a:ext cx="2127306" cy="1545218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6"/>
          <p:cNvSpPr/>
          <p:nvPr/>
        </p:nvSpPr>
        <p:spPr>
          <a:xfrm>
            <a:off x="7244744" y="-220007"/>
            <a:ext cx="711434" cy="962320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6"/>
          <p:cNvSpPr/>
          <p:nvPr/>
        </p:nvSpPr>
        <p:spPr>
          <a:xfrm rot="-6510446">
            <a:off x="7133673" y="875098"/>
            <a:ext cx="687990" cy="537653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6"/>
          <p:cNvSpPr/>
          <p:nvPr/>
        </p:nvSpPr>
        <p:spPr>
          <a:xfrm rot="-6510446">
            <a:off x="7279080" y="736007"/>
            <a:ext cx="550927" cy="481758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1_1_1_1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>
            <p:ph type="title"/>
          </p:nvPr>
        </p:nvSpPr>
        <p:spPr>
          <a:xfrm>
            <a:off x="716250" y="540608"/>
            <a:ext cx="38559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2" name="Google Shape;422;p37"/>
          <p:cNvSpPr txBox="1"/>
          <p:nvPr>
            <p:ph idx="1" type="subTitle"/>
          </p:nvPr>
        </p:nvSpPr>
        <p:spPr>
          <a:xfrm>
            <a:off x="717444" y="3284084"/>
            <a:ext cx="21396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37"/>
          <p:cNvSpPr txBox="1"/>
          <p:nvPr>
            <p:ph idx="2" type="subTitle"/>
          </p:nvPr>
        </p:nvSpPr>
        <p:spPr>
          <a:xfrm>
            <a:off x="716244" y="3695589"/>
            <a:ext cx="2142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37"/>
          <p:cNvSpPr txBox="1"/>
          <p:nvPr>
            <p:ph idx="3" type="subTitle"/>
          </p:nvPr>
        </p:nvSpPr>
        <p:spPr>
          <a:xfrm>
            <a:off x="3502200" y="3284083"/>
            <a:ext cx="21396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37"/>
          <p:cNvSpPr txBox="1"/>
          <p:nvPr>
            <p:ph idx="4" type="subTitle"/>
          </p:nvPr>
        </p:nvSpPr>
        <p:spPr>
          <a:xfrm>
            <a:off x="3504150" y="3696295"/>
            <a:ext cx="21357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37"/>
          <p:cNvSpPr txBox="1"/>
          <p:nvPr>
            <p:ph idx="5" type="subTitle"/>
          </p:nvPr>
        </p:nvSpPr>
        <p:spPr>
          <a:xfrm>
            <a:off x="6285750" y="3284084"/>
            <a:ext cx="21420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37"/>
          <p:cNvSpPr txBox="1"/>
          <p:nvPr>
            <p:ph idx="6" type="subTitle"/>
          </p:nvPr>
        </p:nvSpPr>
        <p:spPr>
          <a:xfrm>
            <a:off x="6285750" y="3695589"/>
            <a:ext cx="2142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37"/>
          <p:cNvSpPr/>
          <p:nvPr/>
        </p:nvSpPr>
        <p:spPr>
          <a:xfrm rot="-5400000">
            <a:off x="8033525" y="227050"/>
            <a:ext cx="1590075" cy="630850"/>
          </a:xfrm>
          <a:custGeom>
            <a:rect b="b" l="l" r="r" t="t"/>
            <a:pathLst>
              <a:path extrusionOk="0" h="25234" w="63603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7"/>
          <p:cNvSpPr/>
          <p:nvPr/>
        </p:nvSpPr>
        <p:spPr>
          <a:xfrm rot="-5400000">
            <a:off x="8402450" y="-58450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7"/>
          <p:cNvSpPr/>
          <p:nvPr/>
        </p:nvSpPr>
        <p:spPr>
          <a:xfrm rot="-5400000">
            <a:off x="7526375" y="-749450"/>
            <a:ext cx="1039125" cy="1679150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7"/>
          <p:cNvSpPr/>
          <p:nvPr/>
        </p:nvSpPr>
        <p:spPr>
          <a:xfrm rot="-5400000">
            <a:off x="7270488" y="35288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7"/>
          <p:cNvSpPr/>
          <p:nvPr/>
        </p:nvSpPr>
        <p:spPr>
          <a:xfrm flipH="1" rot="10800000">
            <a:off x="314150" y="4454052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7"/>
          <p:cNvSpPr/>
          <p:nvPr/>
        </p:nvSpPr>
        <p:spPr>
          <a:xfrm flipH="1" rot="10800000">
            <a:off x="1521275" y="4915327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7"/>
          <p:cNvSpPr/>
          <p:nvPr/>
        </p:nvSpPr>
        <p:spPr>
          <a:xfrm flipH="1" rot="-4440274">
            <a:off x="-533347" y="3955838"/>
            <a:ext cx="1197772" cy="1829997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7"/>
          <p:cNvSpPr/>
          <p:nvPr/>
        </p:nvSpPr>
        <p:spPr>
          <a:xfrm flipH="1" rot="-4440274">
            <a:off x="-250174" y="4138062"/>
            <a:ext cx="482067" cy="650193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"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"/>
          <p:cNvSpPr txBox="1"/>
          <p:nvPr>
            <p:ph type="ctrTitle"/>
          </p:nvPr>
        </p:nvSpPr>
        <p:spPr>
          <a:xfrm flipH="1">
            <a:off x="5014050" y="543200"/>
            <a:ext cx="3413700" cy="159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8" name="Google Shape;438;p38"/>
          <p:cNvSpPr txBox="1"/>
          <p:nvPr>
            <p:ph idx="1" type="subTitle"/>
          </p:nvPr>
        </p:nvSpPr>
        <p:spPr>
          <a:xfrm>
            <a:off x="5014050" y="2134700"/>
            <a:ext cx="26145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9" name="Google Shape;439;p38"/>
          <p:cNvSpPr txBox="1"/>
          <p:nvPr/>
        </p:nvSpPr>
        <p:spPr>
          <a:xfrm>
            <a:off x="5008507" y="3786229"/>
            <a:ext cx="34248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infographics &amp; images by Freepik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and illustrations by Storyset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38"/>
          <p:cNvSpPr/>
          <p:nvPr/>
        </p:nvSpPr>
        <p:spPr>
          <a:xfrm>
            <a:off x="8403000" y="-294028"/>
            <a:ext cx="1009050" cy="527050"/>
          </a:xfrm>
          <a:custGeom>
            <a:rect b="b" l="l" r="r" t="t"/>
            <a:pathLst>
              <a:path extrusionOk="0" h="21082" w="40362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8"/>
          <p:cNvSpPr/>
          <p:nvPr/>
        </p:nvSpPr>
        <p:spPr>
          <a:xfrm>
            <a:off x="7248050" y="-187028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8"/>
          <p:cNvSpPr/>
          <p:nvPr/>
        </p:nvSpPr>
        <p:spPr>
          <a:xfrm>
            <a:off x="8455175" y="-187028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8"/>
          <p:cNvSpPr/>
          <p:nvPr/>
        </p:nvSpPr>
        <p:spPr>
          <a:xfrm rot="-6359726">
            <a:off x="6400553" y="-763912"/>
            <a:ext cx="1197772" cy="1829997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8"/>
          <p:cNvSpPr/>
          <p:nvPr/>
        </p:nvSpPr>
        <p:spPr>
          <a:xfrm rot="-6359726">
            <a:off x="6683726" y="233669"/>
            <a:ext cx="482067" cy="650193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8"/>
          <p:cNvSpPr/>
          <p:nvPr/>
        </p:nvSpPr>
        <p:spPr>
          <a:xfrm flipH="1">
            <a:off x="5782" y="4440953"/>
            <a:ext cx="778410" cy="545373"/>
          </a:xfrm>
          <a:custGeom>
            <a:rect b="b" l="l" r="r" t="t"/>
            <a:pathLst>
              <a:path extrusionOk="0" h="20199" w="2883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8"/>
          <p:cNvSpPr/>
          <p:nvPr/>
        </p:nvSpPr>
        <p:spPr>
          <a:xfrm flipH="1">
            <a:off x="48" y="3018125"/>
            <a:ext cx="1207278" cy="1713447"/>
          </a:xfrm>
          <a:custGeom>
            <a:rect b="b" l="l" r="r" t="t"/>
            <a:pathLst>
              <a:path extrusionOk="0" h="63461" w="44714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8"/>
          <p:cNvSpPr/>
          <p:nvPr/>
        </p:nvSpPr>
        <p:spPr>
          <a:xfrm flipH="1">
            <a:off x="512936" y="3459406"/>
            <a:ext cx="595053" cy="520344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8"/>
          <p:cNvSpPr/>
          <p:nvPr/>
        </p:nvSpPr>
        <p:spPr>
          <a:xfrm>
            <a:off x="-48425" y="-1292850"/>
            <a:ext cx="1200975" cy="2428325"/>
          </a:xfrm>
          <a:custGeom>
            <a:rect b="b" l="l" r="r" t="t"/>
            <a:pathLst>
              <a:path extrusionOk="0" h="97133" w="48039">
                <a:moveTo>
                  <a:pt x="429" y="0"/>
                </a:moveTo>
                <a:cubicBezTo>
                  <a:pt x="160" y="0"/>
                  <a:pt x="1" y="52"/>
                  <a:pt x="1" y="173"/>
                </a:cubicBezTo>
                <a:cubicBezTo>
                  <a:pt x="1" y="633"/>
                  <a:pt x="72" y="62077"/>
                  <a:pt x="72" y="90447"/>
                </a:cubicBezTo>
                <a:cubicBezTo>
                  <a:pt x="5166" y="92004"/>
                  <a:pt x="10578" y="94161"/>
                  <a:pt x="14929" y="97133"/>
                </a:cubicBezTo>
                <a:cubicBezTo>
                  <a:pt x="32085" y="84115"/>
                  <a:pt x="48039" y="60875"/>
                  <a:pt x="31413" y="41278"/>
                </a:cubicBezTo>
                <a:cubicBezTo>
                  <a:pt x="28052" y="37281"/>
                  <a:pt x="24055" y="33885"/>
                  <a:pt x="21119" y="29604"/>
                </a:cubicBezTo>
                <a:cubicBezTo>
                  <a:pt x="18218" y="25324"/>
                  <a:pt x="17263" y="20372"/>
                  <a:pt x="16450" y="15384"/>
                </a:cubicBezTo>
                <a:cubicBezTo>
                  <a:pt x="15919" y="12201"/>
                  <a:pt x="15282" y="8982"/>
                  <a:pt x="13584" y="6258"/>
                </a:cubicBezTo>
                <a:cubicBezTo>
                  <a:pt x="11851" y="3463"/>
                  <a:pt x="9623" y="2367"/>
                  <a:pt x="6616" y="1482"/>
                </a:cubicBezTo>
                <a:cubicBezTo>
                  <a:pt x="6024" y="1334"/>
                  <a:pt x="1800" y="0"/>
                  <a:pt x="4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8"/>
          <p:cNvSpPr/>
          <p:nvPr/>
        </p:nvSpPr>
        <p:spPr>
          <a:xfrm>
            <a:off x="-49300" y="966550"/>
            <a:ext cx="374100" cy="365975"/>
          </a:xfrm>
          <a:custGeom>
            <a:rect b="b" l="l" r="r" t="t"/>
            <a:pathLst>
              <a:path extrusionOk="0" h="14639" w="14964">
                <a:moveTo>
                  <a:pt x="1" y="0"/>
                </a:moveTo>
                <a:lnTo>
                  <a:pt x="1" y="14539"/>
                </a:lnTo>
                <a:cubicBezTo>
                  <a:pt x="1" y="14607"/>
                  <a:pt x="63" y="14639"/>
                  <a:pt x="178" y="14639"/>
                </a:cubicBezTo>
                <a:cubicBezTo>
                  <a:pt x="1427" y="14639"/>
                  <a:pt x="8883" y="10907"/>
                  <a:pt x="9304" y="10648"/>
                </a:cubicBezTo>
                <a:cubicBezTo>
                  <a:pt x="11179" y="9481"/>
                  <a:pt x="13054" y="8172"/>
                  <a:pt x="14964" y="6757"/>
                </a:cubicBezTo>
                <a:cubicBezTo>
                  <a:pt x="10577" y="3785"/>
                  <a:pt x="5094" y="1557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4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9"/>
          <p:cNvSpPr/>
          <p:nvPr/>
        </p:nvSpPr>
        <p:spPr>
          <a:xfrm flipH="1" rot="10800000">
            <a:off x="7517437" y="4250066"/>
            <a:ext cx="503166" cy="909647"/>
          </a:xfrm>
          <a:custGeom>
            <a:rect b="b" l="l" r="r" t="t"/>
            <a:pathLst>
              <a:path extrusionOk="0" h="45471" w="25152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9"/>
          <p:cNvSpPr/>
          <p:nvPr/>
        </p:nvSpPr>
        <p:spPr>
          <a:xfrm flipH="1" rot="10800000">
            <a:off x="7929992" y="4571627"/>
            <a:ext cx="439470" cy="594449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9"/>
          <p:cNvSpPr/>
          <p:nvPr/>
        </p:nvSpPr>
        <p:spPr>
          <a:xfrm flipH="1" rot="10800000">
            <a:off x="6962268" y="4226313"/>
            <a:ext cx="434529" cy="276729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9"/>
          <p:cNvSpPr/>
          <p:nvPr/>
        </p:nvSpPr>
        <p:spPr>
          <a:xfrm flipH="1" rot="10800000">
            <a:off x="6892931" y="4769795"/>
            <a:ext cx="322701" cy="457154"/>
          </a:xfrm>
          <a:custGeom>
            <a:rect b="b" l="l" r="r" t="t"/>
            <a:pathLst>
              <a:path extrusionOk="0" h="22852" w="16131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9"/>
          <p:cNvSpPr/>
          <p:nvPr/>
        </p:nvSpPr>
        <p:spPr>
          <a:xfrm flipH="1" rot="10800000">
            <a:off x="7857115" y="4285154"/>
            <a:ext cx="1314088" cy="954519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9"/>
          <p:cNvSpPr/>
          <p:nvPr/>
        </p:nvSpPr>
        <p:spPr>
          <a:xfrm flipH="1" rot="10800000">
            <a:off x="6897873" y="4225493"/>
            <a:ext cx="801800" cy="1286682"/>
          </a:xfrm>
          <a:custGeom>
            <a:rect b="b" l="l" r="r" t="t"/>
            <a:pathLst>
              <a:path extrusionOk="0" h="64318" w="4008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9"/>
          <p:cNvSpPr/>
          <p:nvPr/>
        </p:nvSpPr>
        <p:spPr>
          <a:xfrm flipH="1" rot="10800000">
            <a:off x="-61900" y="-16512"/>
            <a:ext cx="1783750" cy="545675"/>
          </a:xfrm>
          <a:custGeom>
            <a:rect b="b" l="l" r="r" t="t"/>
            <a:pathLst>
              <a:path extrusionOk="0" h="21827" w="7135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9"/>
          <p:cNvSpPr/>
          <p:nvPr/>
        </p:nvSpPr>
        <p:spPr>
          <a:xfrm flipH="1" rot="10800000">
            <a:off x="1110725" y="147963"/>
            <a:ext cx="543025" cy="345825"/>
          </a:xfrm>
          <a:custGeom>
            <a:rect b="b" l="l" r="r" t="t"/>
            <a:pathLst>
              <a:path extrusionOk="0" h="13833" w="21721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4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40"/>
          <p:cNvGrpSpPr/>
          <p:nvPr/>
        </p:nvGrpSpPr>
        <p:grpSpPr>
          <a:xfrm rot="5400000">
            <a:off x="8425408" y="-1217177"/>
            <a:ext cx="900907" cy="3335276"/>
            <a:chOff x="2810675" y="1400175"/>
            <a:chExt cx="1201850" cy="2625375"/>
          </a:xfrm>
        </p:grpSpPr>
        <p:sp>
          <p:nvSpPr>
            <p:cNvPr id="461" name="Google Shape;461;p40"/>
            <p:cNvSpPr/>
            <p:nvPr/>
          </p:nvSpPr>
          <p:spPr>
            <a:xfrm>
              <a:off x="2811550" y="1400175"/>
              <a:ext cx="1200975" cy="2428325"/>
            </a:xfrm>
            <a:custGeom>
              <a:rect b="b" l="l" r="r" t="t"/>
              <a:pathLst>
                <a:path extrusionOk="0" h="97133" w="48039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2810675" y="3659575"/>
              <a:ext cx="374100" cy="365975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40"/>
          <p:cNvSpPr/>
          <p:nvPr/>
        </p:nvSpPr>
        <p:spPr>
          <a:xfrm rot="-3827617">
            <a:off x="6721359" y="-364131"/>
            <a:ext cx="713401" cy="893601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0"/>
          <p:cNvSpPr/>
          <p:nvPr/>
        </p:nvSpPr>
        <p:spPr>
          <a:xfrm flipH="1" rot="10800000">
            <a:off x="-304675" y="4429302"/>
            <a:ext cx="1493675" cy="754900"/>
          </a:xfrm>
          <a:custGeom>
            <a:rect b="b" l="l" r="r" t="t"/>
            <a:pathLst>
              <a:path extrusionOk="0" h="30196" w="59747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0"/>
          <p:cNvSpPr/>
          <p:nvPr/>
        </p:nvSpPr>
        <p:spPr>
          <a:xfrm flipH="1" rot="10800000">
            <a:off x="902450" y="4890577"/>
            <a:ext cx="385600" cy="293625"/>
          </a:xfrm>
          <a:custGeom>
            <a:rect b="b" l="l" r="r" t="t"/>
            <a:pathLst>
              <a:path extrusionOk="0" h="11745" w="15424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716250" y="539496"/>
            <a:ext cx="3855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5700752" y="3875159"/>
            <a:ext cx="27225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2" type="subTitle"/>
          </p:nvPr>
        </p:nvSpPr>
        <p:spPr>
          <a:xfrm>
            <a:off x="5703750" y="2647626"/>
            <a:ext cx="2722500" cy="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3" type="subTitle"/>
          </p:nvPr>
        </p:nvSpPr>
        <p:spPr>
          <a:xfrm>
            <a:off x="5700758" y="3465340"/>
            <a:ext cx="27255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4" type="subTitle"/>
          </p:nvPr>
        </p:nvSpPr>
        <p:spPr>
          <a:xfrm>
            <a:off x="5700753" y="2239757"/>
            <a:ext cx="27255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/>
          <p:nvPr/>
        </p:nvSpPr>
        <p:spPr>
          <a:xfrm rot="-5400000">
            <a:off x="8053863" y="448288"/>
            <a:ext cx="1590075" cy="630850"/>
          </a:xfrm>
          <a:custGeom>
            <a:rect b="b" l="l" r="r" t="t"/>
            <a:pathLst>
              <a:path extrusionOk="0" h="25234" w="63603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5"/>
          <p:cNvSpPr/>
          <p:nvPr/>
        </p:nvSpPr>
        <p:spPr>
          <a:xfrm rot="-5400000">
            <a:off x="8422788" y="162788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/>
          <p:nvPr/>
        </p:nvSpPr>
        <p:spPr>
          <a:xfrm rot="-5400000">
            <a:off x="7546713" y="-528212"/>
            <a:ext cx="1039125" cy="1679150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 rot="-5400000">
            <a:off x="6898200" y="324400"/>
            <a:ext cx="979000" cy="893650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 rot="-5400000">
            <a:off x="7290825" y="256525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 rot="10800000">
            <a:off x="-804162" y="4002395"/>
            <a:ext cx="2127306" cy="1545218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"/>
          <p:cNvSpPr/>
          <p:nvPr/>
        </p:nvSpPr>
        <p:spPr>
          <a:xfrm rot="10800000">
            <a:off x="493733" y="4466149"/>
            <a:ext cx="711434" cy="962320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5"/>
          <p:cNvSpPr/>
          <p:nvPr/>
        </p:nvSpPr>
        <p:spPr>
          <a:xfrm rot="4289554">
            <a:off x="628248" y="3795711"/>
            <a:ext cx="687990" cy="537653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4_1_1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41"/>
          <p:cNvGrpSpPr/>
          <p:nvPr/>
        </p:nvGrpSpPr>
        <p:grpSpPr>
          <a:xfrm flipH="1">
            <a:off x="-276682" y="3505591"/>
            <a:ext cx="1985861" cy="1765938"/>
            <a:chOff x="3033525" y="2679425"/>
            <a:chExt cx="1834175" cy="1631050"/>
          </a:xfrm>
        </p:grpSpPr>
        <p:sp>
          <p:nvSpPr>
            <p:cNvPr id="468" name="Google Shape;468;p41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1" name="Google Shape;471;p41"/>
          <p:cNvSpPr/>
          <p:nvPr/>
        </p:nvSpPr>
        <p:spPr>
          <a:xfrm>
            <a:off x="8313925" y="1595550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1"/>
          <p:cNvSpPr/>
          <p:nvPr/>
        </p:nvSpPr>
        <p:spPr>
          <a:xfrm>
            <a:off x="8119375" y="285825"/>
            <a:ext cx="1039125" cy="1679150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1"/>
          <p:cNvSpPr/>
          <p:nvPr/>
        </p:nvSpPr>
        <p:spPr>
          <a:xfrm>
            <a:off x="7689575" y="0"/>
            <a:ext cx="979000" cy="893650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1"/>
          <p:cNvSpPr/>
          <p:nvPr/>
        </p:nvSpPr>
        <p:spPr>
          <a:xfrm>
            <a:off x="8171550" y="336250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716250" y="539496"/>
            <a:ext cx="2551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6"/>
          <p:cNvSpPr/>
          <p:nvPr/>
        </p:nvSpPr>
        <p:spPr>
          <a:xfrm>
            <a:off x="7841775" y="-295700"/>
            <a:ext cx="1642200" cy="1192850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7932850" y="-203725"/>
            <a:ext cx="549200" cy="742875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type="title"/>
          </p:nvPr>
        </p:nvSpPr>
        <p:spPr>
          <a:xfrm>
            <a:off x="716250" y="539496"/>
            <a:ext cx="26619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4687050" y="1371600"/>
            <a:ext cx="2661900" cy="30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/>
          <p:nvPr/>
        </p:nvSpPr>
        <p:spPr>
          <a:xfrm>
            <a:off x="7377050" y="4537325"/>
            <a:ext cx="1590075" cy="630850"/>
          </a:xfrm>
          <a:custGeom>
            <a:rect b="b" l="l" r="r" t="t"/>
            <a:pathLst>
              <a:path extrusionOk="0" h="25234" w="63603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8299425" y="4540275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8104875" y="3230550"/>
            <a:ext cx="1039125" cy="1679150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7675075" y="2944725"/>
            <a:ext cx="979000" cy="893650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157050" y="3280975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>
            <p:ph type="title"/>
          </p:nvPr>
        </p:nvSpPr>
        <p:spPr>
          <a:xfrm>
            <a:off x="817807" y="1600200"/>
            <a:ext cx="3502200" cy="177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65" name="Google Shape;65;p8"/>
          <p:cNvGrpSpPr/>
          <p:nvPr/>
        </p:nvGrpSpPr>
        <p:grpSpPr>
          <a:xfrm flipH="1" rot="-5400000">
            <a:off x="5372413" y="-356913"/>
            <a:ext cx="884350" cy="898525"/>
            <a:chOff x="2714650" y="3639413"/>
            <a:chExt cx="884350" cy="898525"/>
          </a:xfrm>
        </p:grpSpPr>
        <p:sp>
          <p:nvSpPr>
            <p:cNvPr id="66" name="Google Shape;66;p8"/>
            <p:cNvSpPr/>
            <p:nvPr/>
          </p:nvSpPr>
          <p:spPr>
            <a:xfrm>
              <a:off x="2714650" y="3639413"/>
              <a:ext cx="884350" cy="898525"/>
            </a:xfrm>
            <a:custGeom>
              <a:rect b="b" l="l" r="r" t="t"/>
              <a:pathLst>
                <a:path extrusionOk="0" h="35941" w="35374">
                  <a:moveTo>
                    <a:pt x="0" y="0"/>
                  </a:moveTo>
                  <a:lnTo>
                    <a:pt x="0" y="35940"/>
                  </a:lnTo>
                  <a:lnTo>
                    <a:pt x="35374" y="35940"/>
                  </a:lnTo>
                  <a:cubicBezTo>
                    <a:pt x="35162" y="32898"/>
                    <a:pt x="34490" y="29856"/>
                    <a:pt x="33393" y="26991"/>
                  </a:cubicBezTo>
                  <a:lnTo>
                    <a:pt x="13018" y="26991"/>
                  </a:lnTo>
                  <a:cubicBezTo>
                    <a:pt x="12558" y="26991"/>
                    <a:pt x="13654" y="22109"/>
                    <a:pt x="13831" y="21614"/>
                  </a:cubicBezTo>
                  <a:cubicBezTo>
                    <a:pt x="14468" y="19810"/>
                    <a:pt x="15635" y="18218"/>
                    <a:pt x="17156" y="17015"/>
                  </a:cubicBezTo>
                  <a:cubicBezTo>
                    <a:pt x="18733" y="15867"/>
                    <a:pt x="20331" y="15543"/>
                    <a:pt x="21991" y="15543"/>
                  </a:cubicBezTo>
                  <a:cubicBezTo>
                    <a:pt x="23349" y="15543"/>
                    <a:pt x="24748" y="15759"/>
                    <a:pt x="26212" y="15919"/>
                  </a:cubicBezTo>
                  <a:cubicBezTo>
                    <a:pt x="26530" y="15954"/>
                    <a:pt x="26884" y="15989"/>
                    <a:pt x="27238" y="16025"/>
                  </a:cubicBezTo>
                  <a:cubicBezTo>
                    <a:pt x="25823" y="14150"/>
                    <a:pt x="24267" y="12417"/>
                    <a:pt x="22569" y="10825"/>
                  </a:cubicBezTo>
                  <a:cubicBezTo>
                    <a:pt x="21330" y="9693"/>
                    <a:pt x="19986" y="8667"/>
                    <a:pt x="18571" y="7712"/>
                  </a:cubicBezTo>
                  <a:cubicBezTo>
                    <a:pt x="16697" y="9127"/>
                    <a:pt x="14786" y="10436"/>
                    <a:pt x="12911" y="11603"/>
                  </a:cubicBezTo>
                  <a:cubicBezTo>
                    <a:pt x="12525" y="11861"/>
                    <a:pt x="5555" y="15351"/>
                    <a:pt x="4324" y="15351"/>
                  </a:cubicBezTo>
                  <a:cubicBezTo>
                    <a:pt x="4204" y="15351"/>
                    <a:pt x="4139" y="15318"/>
                    <a:pt x="4139" y="15246"/>
                  </a:cubicBezTo>
                  <a:lnTo>
                    <a:pt x="4139" y="1168"/>
                  </a:lnTo>
                  <a:cubicBezTo>
                    <a:pt x="2759" y="708"/>
                    <a:pt x="1380" y="35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2806962" y="3664525"/>
              <a:ext cx="374100" cy="365975"/>
            </a:xfrm>
            <a:custGeom>
              <a:rect b="b" l="l" r="r" t="t"/>
              <a:pathLst>
                <a:path extrusionOk="0" h="14639" w="14964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3022387" y="4028263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" name="Google Shape;69;p8"/>
          <p:cNvGrpSpPr/>
          <p:nvPr/>
        </p:nvGrpSpPr>
        <p:grpSpPr>
          <a:xfrm flipH="1">
            <a:off x="6260144" y="-165852"/>
            <a:ext cx="2883746" cy="1151043"/>
            <a:chOff x="5113525" y="1300068"/>
            <a:chExt cx="2164000" cy="863757"/>
          </a:xfrm>
        </p:grpSpPr>
        <p:sp>
          <p:nvSpPr>
            <p:cNvPr id="70" name="Google Shape;70;p8"/>
            <p:cNvSpPr/>
            <p:nvPr/>
          </p:nvSpPr>
          <p:spPr>
            <a:xfrm>
              <a:off x="6268475" y="1300068"/>
              <a:ext cx="1009050" cy="527050"/>
            </a:xfrm>
            <a:custGeom>
              <a:rect b="b" l="l" r="r" t="t"/>
              <a:pathLst>
                <a:path extrusionOk="0" h="21082" w="40362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5113525" y="1408925"/>
              <a:ext cx="1493675" cy="754900"/>
            </a:xfrm>
            <a:custGeom>
              <a:rect b="b" l="l" r="r" t="t"/>
              <a:pathLst>
                <a:path extrusionOk="0" h="30196" w="59747">
                  <a:moveTo>
                    <a:pt x="0" y="0"/>
                  </a:moveTo>
                  <a:lnTo>
                    <a:pt x="0" y="30139"/>
                  </a:lnTo>
                  <a:cubicBezTo>
                    <a:pt x="0" y="30178"/>
                    <a:pt x="76" y="30196"/>
                    <a:pt x="215" y="30196"/>
                  </a:cubicBezTo>
                  <a:cubicBezTo>
                    <a:pt x="1725" y="30196"/>
                    <a:pt x="10684" y="28099"/>
                    <a:pt x="11461" y="27839"/>
                  </a:cubicBezTo>
                  <a:cubicBezTo>
                    <a:pt x="15671" y="26495"/>
                    <a:pt x="19986" y="24762"/>
                    <a:pt x="23701" y="22286"/>
                  </a:cubicBezTo>
                  <a:cubicBezTo>
                    <a:pt x="28511" y="19138"/>
                    <a:pt x="33428" y="18076"/>
                    <a:pt x="39124" y="17829"/>
                  </a:cubicBezTo>
                  <a:cubicBezTo>
                    <a:pt x="45208" y="17546"/>
                    <a:pt x="51964" y="17546"/>
                    <a:pt x="57200" y="14008"/>
                  </a:cubicBezTo>
                  <a:cubicBezTo>
                    <a:pt x="58155" y="13372"/>
                    <a:pt x="59004" y="12593"/>
                    <a:pt x="59747" y="11744"/>
                  </a:cubicBezTo>
                  <a:cubicBezTo>
                    <a:pt x="54971" y="8879"/>
                    <a:pt x="51009" y="4847"/>
                    <a:pt x="48250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6320650" y="1408925"/>
              <a:ext cx="385600" cy="293625"/>
            </a:xfrm>
            <a:custGeom>
              <a:rect b="b" l="l" r="r" t="t"/>
              <a:pathLst>
                <a:path extrusionOk="0" h="11745" w="15424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8"/>
          <p:cNvSpPr/>
          <p:nvPr/>
        </p:nvSpPr>
        <p:spPr>
          <a:xfrm rot="10800000">
            <a:off x="771127" y="4488000"/>
            <a:ext cx="549200" cy="742875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 rot="10800000">
            <a:off x="-235724" y="4130000"/>
            <a:ext cx="1642200" cy="1192850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/>
          <p:nvPr>
            <p:ph type="title"/>
          </p:nvPr>
        </p:nvSpPr>
        <p:spPr>
          <a:xfrm>
            <a:off x="716250" y="445578"/>
            <a:ext cx="38559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7" name="Google Shape;77;p9"/>
          <p:cNvSpPr txBox="1"/>
          <p:nvPr>
            <p:ph idx="1" type="subTitle"/>
          </p:nvPr>
        </p:nvSpPr>
        <p:spPr>
          <a:xfrm>
            <a:off x="5148200" y="1371600"/>
            <a:ext cx="2844000" cy="30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/>
          <p:nvPr/>
        </p:nvSpPr>
        <p:spPr>
          <a:xfrm>
            <a:off x="0" y="4512650"/>
            <a:ext cx="1590075" cy="630850"/>
          </a:xfrm>
          <a:custGeom>
            <a:rect b="b" l="l" r="r" t="t"/>
            <a:pathLst>
              <a:path extrusionOk="0" h="25234" w="63603">
                <a:moveTo>
                  <a:pt x="34152" y="0"/>
                </a:moveTo>
                <a:cubicBezTo>
                  <a:pt x="11142" y="0"/>
                  <a:pt x="0" y="25234"/>
                  <a:pt x="0" y="25234"/>
                </a:cubicBezTo>
                <a:lnTo>
                  <a:pt x="63603" y="25234"/>
                </a:lnTo>
                <a:cubicBezTo>
                  <a:pt x="63178" y="21519"/>
                  <a:pt x="62081" y="17876"/>
                  <a:pt x="60383" y="14515"/>
                </a:cubicBezTo>
                <a:cubicBezTo>
                  <a:pt x="50903" y="13454"/>
                  <a:pt x="42378" y="7865"/>
                  <a:pt x="36895" y="118"/>
                </a:cubicBezTo>
                <a:cubicBezTo>
                  <a:pt x="35963" y="39"/>
                  <a:pt x="35048" y="0"/>
                  <a:pt x="341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8313925" y="1595550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8119375" y="285825"/>
            <a:ext cx="1039125" cy="1679150"/>
          </a:xfrm>
          <a:custGeom>
            <a:rect b="b" l="l" r="r" t="t"/>
            <a:pathLst>
              <a:path extrusionOk="0" h="67166" w="41565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7689575" y="0"/>
            <a:ext cx="979000" cy="893650"/>
          </a:xfrm>
          <a:custGeom>
            <a:rect b="b" l="l" r="r" t="t"/>
            <a:pathLst>
              <a:path extrusionOk="0" h="35746" w="3916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/>
          <p:nvPr/>
        </p:nvSpPr>
        <p:spPr>
          <a:xfrm>
            <a:off x="8171550" y="336250"/>
            <a:ext cx="508525" cy="535925"/>
          </a:xfrm>
          <a:custGeom>
            <a:rect b="b" l="l" r="r" t="t"/>
            <a:pathLst>
              <a:path extrusionOk="0" h="21437" w="20341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922375" y="4512650"/>
            <a:ext cx="587225" cy="359950"/>
          </a:xfrm>
          <a:custGeom>
            <a:rect b="b" l="l" r="r" t="t"/>
            <a:pathLst>
              <a:path extrusionOk="0" h="14398" w="23489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3807450" y="1803625"/>
            <a:ext cx="4620300" cy="14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</a:lstStyle>
          <a:p/>
        </p:txBody>
      </p:sp>
      <p:grpSp>
        <p:nvGrpSpPr>
          <p:cNvPr id="86" name="Google Shape;86;p10"/>
          <p:cNvGrpSpPr/>
          <p:nvPr/>
        </p:nvGrpSpPr>
        <p:grpSpPr>
          <a:xfrm rot="-5400000">
            <a:off x="7268093" y="89816"/>
            <a:ext cx="1985861" cy="1765938"/>
            <a:chOff x="3033525" y="2679425"/>
            <a:chExt cx="1834175" cy="1631050"/>
          </a:xfrm>
        </p:grpSpPr>
        <p:sp>
          <p:nvSpPr>
            <p:cNvPr id="87" name="Google Shape;87;p10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00525" y="2784075"/>
              <a:ext cx="1467175" cy="1526400"/>
            </a:xfrm>
            <a:custGeom>
              <a:rect b="b" l="l" r="r" t="t"/>
              <a:pathLst>
                <a:path extrusionOk="0" h="61056" w="58687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3033525" y="4024550"/>
              <a:ext cx="520900" cy="285925"/>
            </a:xfrm>
            <a:custGeom>
              <a:rect b="b" l="l" r="r" t="t"/>
              <a:pathLst>
                <a:path extrusionOk="0" h="11437" w="20836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0"/>
          <p:cNvSpPr/>
          <p:nvPr/>
        </p:nvSpPr>
        <p:spPr>
          <a:xfrm flipH="1" rot="10800000">
            <a:off x="7100029" y="3681857"/>
            <a:ext cx="2127306" cy="1545218"/>
          </a:xfrm>
          <a:custGeom>
            <a:rect b="b" l="l" r="r" t="t"/>
            <a:pathLst>
              <a:path extrusionOk="0" h="47714" w="65688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0"/>
          <p:cNvSpPr/>
          <p:nvPr/>
        </p:nvSpPr>
        <p:spPr>
          <a:xfrm flipH="1" rot="10800000">
            <a:off x="7218006" y="4145612"/>
            <a:ext cx="711434" cy="962320"/>
          </a:xfrm>
          <a:custGeom>
            <a:rect b="b" l="l" r="r" t="t"/>
            <a:pathLst>
              <a:path extrusionOk="0" h="29715" w="21968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0"/>
          <p:cNvSpPr/>
          <p:nvPr/>
        </p:nvSpPr>
        <p:spPr>
          <a:xfrm flipH="1" rot="-4289554">
            <a:off x="7106935" y="3475173"/>
            <a:ext cx="687990" cy="537653"/>
          </a:xfrm>
          <a:custGeom>
            <a:rect b="b" l="l" r="r" t="t"/>
            <a:pathLst>
              <a:path extrusionOk="0" h="21508" w="27522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0"/>
          <p:cNvSpPr/>
          <p:nvPr/>
        </p:nvSpPr>
        <p:spPr>
          <a:xfrm flipH="1" rot="-4289554">
            <a:off x="7252342" y="3670160"/>
            <a:ext cx="550927" cy="481758"/>
          </a:xfrm>
          <a:custGeom>
            <a:rect b="b" l="l" r="r" t="t"/>
            <a:pathLst>
              <a:path extrusionOk="0" h="19272" w="22039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2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6250" y="543200"/>
            <a:ext cx="77115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SemiBold"/>
              <a:buNone/>
              <a:defRPr sz="300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6250" y="1701675"/>
            <a:ext cx="77115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2.jp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3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ocs.google.com/spreadsheets/d/1ZrsvL27R5mJO_aXjnSxfNYmpmj4P2LfYgkL9lDPEIr8/copy" TargetMode="External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2"/>
          <p:cNvPicPr preferRelativeResize="0"/>
          <p:nvPr/>
        </p:nvPicPr>
        <p:blipFill rotWithShape="1">
          <a:blip r:embed="rId3">
            <a:alphaModFix/>
          </a:blip>
          <a:srcRect b="0" l="0" r="0" t="24778"/>
          <a:stretch/>
        </p:blipFill>
        <p:spPr>
          <a:xfrm>
            <a:off x="0" y="2639899"/>
            <a:ext cx="3320048" cy="24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2"/>
          <p:cNvPicPr preferRelativeResize="0"/>
          <p:nvPr/>
        </p:nvPicPr>
        <p:blipFill rotWithShape="1">
          <a:blip r:embed="rId4">
            <a:alphaModFix/>
          </a:blip>
          <a:srcRect b="40550" l="17817" r="0" t="0"/>
          <a:stretch/>
        </p:blipFill>
        <p:spPr>
          <a:xfrm>
            <a:off x="6729925" y="0"/>
            <a:ext cx="2414076" cy="174627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2"/>
          <p:cNvSpPr txBox="1"/>
          <p:nvPr>
            <p:ph type="ctrTitle"/>
          </p:nvPr>
        </p:nvSpPr>
        <p:spPr>
          <a:xfrm flipH="1">
            <a:off x="1164700" y="883525"/>
            <a:ext cx="5168700" cy="19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Kimhak Wire</a:t>
            </a:r>
            <a:endParaRPr sz="5100"/>
          </a:p>
        </p:txBody>
      </p:sp>
      <p:sp>
        <p:nvSpPr>
          <p:cNvPr id="482" name="Google Shape;482;p42"/>
          <p:cNvSpPr txBox="1"/>
          <p:nvPr>
            <p:ph idx="1" type="subTitle"/>
          </p:nvPr>
        </p:nvSpPr>
        <p:spPr>
          <a:xfrm>
            <a:off x="1619375" y="2198550"/>
            <a:ext cx="30159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Case Study: Sole Distributor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Date: 29/11/2021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3</a:t>
            </a:r>
            <a:endParaRPr/>
          </a:p>
        </p:txBody>
      </p:sp>
      <p:pic>
        <p:nvPicPr>
          <p:cNvPr id="483" name="Google Shape;48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5301" y="2394800"/>
            <a:ext cx="2748699" cy="27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2"/>
          <p:cNvSpPr txBox="1"/>
          <p:nvPr/>
        </p:nvSpPr>
        <p:spPr>
          <a:xfrm>
            <a:off x="3373700" y="2826575"/>
            <a:ext cx="7138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Group Members: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1.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CHHORT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Chhorravuth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2. KOU Kimhak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3. LAM Chiseng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4. LIM Seangleng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5. MAO Visal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6. PHOU Saumura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7. SOK Sotheara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8. VIN Sounratanak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5" name="Google Shape;485;p42"/>
          <p:cNvSpPr txBox="1"/>
          <p:nvPr/>
        </p:nvSpPr>
        <p:spPr>
          <a:xfrm>
            <a:off x="2392025" y="123700"/>
            <a:ext cx="4003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Royal University of Law and Economics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6" name="Google Shape;486;p42"/>
          <p:cNvSpPr txBox="1"/>
          <p:nvPr/>
        </p:nvSpPr>
        <p:spPr>
          <a:xfrm>
            <a:off x="2390200" y="483325"/>
            <a:ext cx="39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M1 RMIBF &amp; EPM 2021-2022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42"/>
          <p:cNvSpPr txBox="1"/>
          <p:nvPr/>
        </p:nvSpPr>
        <p:spPr>
          <a:xfrm>
            <a:off x="4448125" y="807325"/>
            <a:ext cx="293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Course: Business Ethics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Professor: TUY Sopheak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8" name="Google Shape;48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0925" y="123700"/>
            <a:ext cx="639274" cy="63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0800" y="1427150"/>
            <a:ext cx="3083200" cy="308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51"/>
          <p:cNvGrpSpPr/>
          <p:nvPr/>
        </p:nvGrpSpPr>
        <p:grpSpPr>
          <a:xfrm rot="5400000">
            <a:off x="5549785" y="998822"/>
            <a:ext cx="808790" cy="1081915"/>
            <a:chOff x="5700725" y="2096750"/>
            <a:chExt cx="1468925" cy="1964975"/>
          </a:xfrm>
        </p:grpSpPr>
        <p:sp>
          <p:nvSpPr>
            <p:cNvPr id="562" name="Google Shape;562;p51"/>
            <p:cNvSpPr/>
            <p:nvPr/>
          </p:nvSpPr>
          <p:spPr>
            <a:xfrm>
              <a:off x="6325075" y="3692300"/>
              <a:ext cx="587225" cy="359950"/>
            </a:xfrm>
            <a:custGeom>
              <a:rect b="b" l="l" r="r" t="t"/>
              <a:pathLst>
                <a:path extrusionOk="0" h="14398" w="23489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1"/>
            <p:cNvSpPr/>
            <p:nvPr/>
          </p:nvSpPr>
          <p:spPr>
            <a:xfrm>
              <a:off x="6130525" y="2382575"/>
              <a:ext cx="1039125" cy="1679150"/>
            </a:xfrm>
            <a:custGeom>
              <a:rect b="b" l="l" r="r" t="t"/>
              <a:pathLst>
                <a:path extrusionOk="0" h="67166" w="41565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1"/>
            <p:cNvSpPr/>
            <p:nvPr/>
          </p:nvSpPr>
          <p:spPr>
            <a:xfrm>
              <a:off x="5700725" y="2096750"/>
              <a:ext cx="979000" cy="893650"/>
            </a:xfrm>
            <a:custGeom>
              <a:rect b="b" l="l" r="r" t="t"/>
              <a:pathLst>
                <a:path extrusionOk="0" h="35746" w="3916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1"/>
            <p:cNvSpPr/>
            <p:nvPr/>
          </p:nvSpPr>
          <p:spPr>
            <a:xfrm>
              <a:off x="6182700" y="2433000"/>
              <a:ext cx="508525" cy="535925"/>
            </a:xfrm>
            <a:custGeom>
              <a:rect b="b" l="l" r="r" t="t"/>
              <a:pathLst>
                <a:path extrusionOk="0" h="21437" w="20341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6" name="Google Shape;566;p51"/>
          <p:cNvGrpSpPr/>
          <p:nvPr/>
        </p:nvGrpSpPr>
        <p:grpSpPr>
          <a:xfrm>
            <a:off x="30454" y="3123769"/>
            <a:ext cx="885185" cy="1313185"/>
            <a:chOff x="3639300" y="1362050"/>
            <a:chExt cx="1228400" cy="1822350"/>
          </a:xfrm>
        </p:grpSpPr>
        <p:sp>
          <p:nvSpPr>
            <p:cNvPr id="567" name="Google Shape;567;p51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1"/>
            <p:cNvSpPr/>
            <p:nvPr/>
          </p:nvSpPr>
          <p:spPr>
            <a:xfrm>
              <a:off x="3749850" y="1362050"/>
              <a:ext cx="1117850" cy="1586525"/>
            </a:xfrm>
            <a:custGeom>
              <a:rect b="b" l="l" r="r" t="t"/>
              <a:pathLst>
                <a:path extrusionOk="0" h="63461" w="44714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1"/>
            <p:cNvSpPr/>
            <p:nvPr/>
          </p:nvSpPr>
          <p:spPr>
            <a:xfrm>
              <a:off x="3639300" y="16167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1"/>
            <p:cNvSpPr/>
            <p:nvPr/>
          </p:nvSpPr>
          <p:spPr>
            <a:xfrm>
              <a:off x="3841825" y="177062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1" name="Google Shape;571;p51"/>
          <p:cNvSpPr txBox="1"/>
          <p:nvPr>
            <p:ph type="title"/>
          </p:nvPr>
        </p:nvSpPr>
        <p:spPr>
          <a:xfrm>
            <a:off x="716250" y="540875"/>
            <a:ext cx="81924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Demand in the Market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 Demand &amp; Perspective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72" name="Google Shape;572;p51"/>
          <p:cNvGraphicFramePr/>
          <p:nvPr/>
        </p:nvGraphicFramePr>
        <p:xfrm>
          <a:off x="834103" y="17917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{571F73D1-42AE-4FD7-8B5B-C759EBC4A52A}</a:tableStyleId>
              </a:tblPr>
              <a:tblGrid>
                <a:gridCol w="674700"/>
                <a:gridCol w="4986325"/>
              </a:tblGrid>
              <a:tr h="93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01</a:t>
                      </a:r>
                      <a:endParaRPr sz="1800">
                        <a:latin typeface="Palanquin SemiBold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Cambodia has </a:t>
                      </a:r>
                      <a:r>
                        <a:rPr b="1" i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16.8M people</a:t>
                      </a: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 (2.3M in Phnom Penh)  with a median age of 25; of which 16M owns a phone, whereas </a:t>
                      </a:r>
                      <a:r>
                        <a:rPr b="1" i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9M+ of them uses smartphone.</a:t>
                      </a:r>
                      <a:r>
                        <a:rPr lang="en" sz="1250"/>
                        <a:t>  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182875" marL="18287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3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02</a:t>
                      </a:r>
                      <a:endParaRPr sz="1800">
                        <a:latin typeface="Palanquin SemiBold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Many </a:t>
                      </a:r>
                      <a:r>
                        <a:rPr b="1" i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people own different devices</a:t>
                      </a: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 (e.g. iPhone &amp; Android) and </a:t>
                      </a:r>
                      <a:r>
                        <a:rPr b="1" i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one household has at least multiple devices</a:t>
                      </a: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 (e.g. Earphone, Speaker, PowerBank, Camera) which definitely indeed of our products.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182875" marL="18287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3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03</a:t>
                      </a:r>
                      <a:endParaRPr sz="1800">
                        <a:latin typeface="Palanquin SemiBold"/>
                        <a:ea typeface="Palanquin SemiBold"/>
                        <a:cs typeface="Palanquin SemiBold"/>
                        <a:sym typeface="Palanquin SemiBold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With the </a:t>
                      </a:r>
                      <a:r>
                        <a:rPr b="1" i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rising in income</a:t>
                      </a: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 (GDP/capita $1.5K @2020) and </a:t>
                      </a:r>
                      <a:r>
                        <a:rPr b="1" i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smartphones become cheaper &amp; better</a:t>
                      </a: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, hence the trend of smartphone consumption will inevitably increase and so the needs of our product as well.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182875" marL="182875" anchor="ctr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2"/>
          <p:cNvSpPr txBox="1"/>
          <p:nvPr>
            <p:ph type="title"/>
          </p:nvPr>
        </p:nvSpPr>
        <p:spPr>
          <a:xfrm>
            <a:off x="716050" y="539500"/>
            <a:ext cx="59301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Suppliers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Players &amp; Product Brands They Offer</a:t>
            </a:r>
            <a:endParaRPr i="1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2"/>
          <p:cNvSpPr txBox="1"/>
          <p:nvPr/>
        </p:nvSpPr>
        <p:spPr>
          <a:xfrm>
            <a:off x="716050" y="1714150"/>
            <a:ext cx="23973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Key Players: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T-Shop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Baseus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UFO Store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Anker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Sombokit (សំបុកអាយធី)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Mazer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9" name="Google Shape;579;p52"/>
          <p:cNvSpPr txBox="1"/>
          <p:nvPr/>
        </p:nvSpPr>
        <p:spPr>
          <a:xfrm>
            <a:off x="3215551" y="1714150"/>
            <a:ext cx="29157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Kunfulon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Kunfulon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Gadget Stop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Tronsmart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iOne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J5Create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Philips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0" name="Google Shape;580;p52"/>
          <p:cNvSpPr txBox="1"/>
          <p:nvPr/>
        </p:nvSpPr>
        <p:spPr>
          <a:xfrm>
            <a:off x="5612850" y="1714150"/>
            <a:ext cx="23973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Srolanh Smart Store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Adam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Sokly Phone Shop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King Kong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Others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Rock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Hoco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WuW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Best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Remax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53"/>
          <p:cNvGrpSpPr/>
          <p:nvPr/>
        </p:nvGrpSpPr>
        <p:grpSpPr>
          <a:xfrm rot="5400000">
            <a:off x="7574853" y="985558"/>
            <a:ext cx="885185" cy="1313185"/>
            <a:chOff x="3639300" y="1362050"/>
            <a:chExt cx="1228400" cy="1822350"/>
          </a:xfrm>
        </p:grpSpPr>
        <p:sp>
          <p:nvSpPr>
            <p:cNvPr id="586" name="Google Shape;586;p53"/>
            <p:cNvSpPr/>
            <p:nvPr/>
          </p:nvSpPr>
          <p:spPr>
            <a:xfrm>
              <a:off x="4141625" y="2679425"/>
              <a:ext cx="720750" cy="504975"/>
            </a:xfrm>
            <a:custGeom>
              <a:rect b="b" l="l" r="r" t="t"/>
              <a:pathLst>
                <a:path extrusionOk="0" h="20199" w="2883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3"/>
            <p:cNvSpPr/>
            <p:nvPr/>
          </p:nvSpPr>
          <p:spPr>
            <a:xfrm>
              <a:off x="3749850" y="1362050"/>
              <a:ext cx="1117850" cy="1586525"/>
            </a:xfrm>
            <a:custGeom>
              <a:rect b="b" l="l" r="r" t="t"/>
              <a:pathLst>
                <a:path extrusionOk="0" h="63461" w="44714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3"/>
            <p:cNvSpPr/>
            <p:nvPr/>
          </p:nvSpPr>
          <p:spPr>
            <a:xfrm>
              <a:off x="3639300" y="1616750"/>
              <a:ext cx="688050" cy="537700"/>
            </a:xfrm>
            <a:custGeom>
              <a:rect b="b" l="l" r="r" t="t"/>
              <a:pathLst>
                <a:path extrusionOk="0" h="21508" w="27522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3"/>
            <p:cNvSpPr/>
            <p:nvPr/>
          </p:nvSpPr>
          <p:spPr>
            <a:xfrm>
              <a:off x="3841825" y="1770625"/>
              <a:ext cx="550975" cy="481800"/>
            </a:xfrm>
            <a:custGeom>
              <a:rect b="b" l="l" r="r" t="t"/>
              <a:pathLst>
                <a:path extrusionOk="0" h="19272" w="22039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53"/>
          <p:cNvSpPr txBox="1"/>
          <p:nvPr>
            <p:ph type="title"/>
          </p:nvPr>
        </p:nvSpPr>
        <p:spPr>
          <a:xfrm>
            <a:off x="716050" y="539500"/>
            <a:ext cx="68709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Suppliers 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Product’s Price</a:t>
            </a:r>
            <a:endParaRPr i="1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000" y="1549326"/>
            <a:ext cx="4177775" cy="29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744" y="1949524"/>
            <a:ext cx="3365599" cy="25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3"/>
          <p:cNvSpPr txBox="1"/>
          <p:nvPr/>
        </p:nvSpPr>
        <p:spPr>
          <a:xfrm>
            <a:off x="1001024" y="1549325"/>
            <a:ext cx="292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Product’s Price by Type of Brand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4"/>
          <p:cNvSpPr txBox="1"/>
          <p:nvPr>
            <p:ph type="title"/>
          </p:nvPr>
        </p:nvSpPr>
        <p:spPr>
          <a:xfrm>
            <a:off x="716050" y="539500"/>
            <a:ext cx="68709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to Cambodia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9" name="Google Shape;599;p54"/>
          <p:cNvPicPr preferRelativeResize="0"/>
          <p:nvPr/>
        </p:nvPicPr>
        <p:blipFill rotWithShape="1">
          <a:blip r:embed="rId3">
            <a:alphaModFix/>
          </a:blip>
          <a:srcRect b="0" l="0" r="0" t="9156"/>
          <a:stretch/>
        </p:blipFill>
        <p:spPr>
          <a:xfrm>
            <a:off x="714863" y="1209500"/>
            <a:ext cx="7714281" cy="39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5"/>
          <p:cNvSpPr txBox="1"/>
          <p:nvPr>
            <p:ph type="title"/>
          </p:nvPr>
        </p:nvSpPr>
        <p:spPr>
          <a:xfrm>
            <a:off x="716250" y="540800"/>
            <a:ext cx="64065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Registration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5"/>
          <p:cNvSpPr txBox="1"/>
          <p:nvPr/>
        </p:nvSpPr>
        <p:spPr>
          <a:xfrm>
            <a:off x="473800" y="1412650"/>
            <a:ext cx="59340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1)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Register the business =&gt; </a:t>
            </a: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Sole Proprietorship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(Cambodia’s department of Business registration, Ministry of Commerce)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Step 1. General Information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Proposed name: </a:t>
            </a: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KIMHAK WIRE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 activities: </a:t>
            </a: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Supply Mobile Phone Charger with universal 3 Port USB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Step 2. Addresses and Contacts Information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Company Address: #12, St36, Teuk Tla, Sen Sok, Phnon Penh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Email: kimhakwire@gmail.com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Phone Number: (855) 15 555 999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Step 3. Owner Information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Kou Kimhak, Cambodian 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6" name="Google Shape;606;p55"/>
          <p:cNvPicPr preferRelativeResize="0"/>
          <p:nvPr/>
        </p:nvPicPr>
        <p:blipFill rotWithShape="1">
          <a:blip r:embed="rId3">
            <a:alphaModFix/>
          </a:blip>
          <a:srcRect b="60187" l="0" r="0" t="0"/>
          <a:stretch/>
        </p:blipFill>
        <p:spPr>
          <a:xfrm>
            <a:off x="5895950" y="1412652"/>
            <a:ext cx="3542450" cy="189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6"/>
          <p:cNvSpPr txBox="1"/>
          <p:nvPr>
            <p:ph type="title"/>
          </p:nvPr>
        </p:nvSpPr>
        <p:spPr>
          <a:xfrm>
            <a:off x="716250" y="540800"/>
            <a:ext cx="64065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Registration Process 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6"/>
          <p:cNvSpPr txBox="1"/>
          <p:nvPr/>
        </p:nvSpPr>
        <p:spPr>
          <a:xfrm>
            <a:off x="716250" y="1329350"/>
            <a:ext cx="48792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2)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Tax Registration =&gt; </a:t>
            </a: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Small Taxpayer 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(General Department of Taxation, Ministry of Economy and Finance)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Certificate of Tax Registration (VAT certificate)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Patent Certificate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supporting document including approval letter or certificate, articles of association, valid ID card or passport, photographs, ownership certificate, bank account (Fee 50$+)</a:t>
            </a:r>
            <a:endParaRPr i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3" name="Google Shape;613;p56"/>
          <p:cNvPicPr preferRelativeResize="0"/>
          <p:nvPr/>
        </p:nvPicPr>
        <p:blipFill rotWithShape="1">
          <a:blip r:embed="rId3">
            <a:alphaModFix/>
          </a:blip>
          <a:srcRect b="-7307" l="2098" r="2088" t="48845"/>
          <a:stretch/>
        </p:blipFill>
        <p:spPr>
          <a:xfrm>
            <a:off x="5873250" y="1489651"/>
            <a:ext cx="2872426" cy="23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7"/>
          <p:cNvSpPr txBox="1"/>
          <p:nvPr>
            <p:ph type="title"/>
          </p:nvPr>
        </p:nvSpPr>
        <p:spPr>
          <a:xfrm>
            <a:off x="5158350" y="2031550"/>
            <a:ext cx="3985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Problematics of Importing Goods</a:t>
            </a:r>
            <a:endParaRPr/>
          </a:p>
        </p:txBody>
      </p:sp>
      <p:sp>
        <p:nvSpPr>
          <p:cNvPr id="619" name="Google Shape;619;p57"/>
          <p:cNvSpPr txBox="1"/>
          <p:nvPr>
            <p:ph idx="2" type="title"/>
          </p:nvPr>
        </p:nvSpPr>
        <p:spPr>
          <a:xfrm>
            <a:off x="5158350" y="543200"/>
            <a:ext cx="3269400" cy="15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620" name="Google Shape;620;p57"/>
          <p:cNvPicPr preferRelativeResize="0"/>
          <p:nvPr/>
        </p:nvPicPr>
        <p:blipFill rotWithShape="1">
          <a:blip r:embed="rId3">
            <a:alphaModFix/>
          </a:blip>
          <a:srcRect b="4889" l="4898" r="4889" t="4898"/>
          <a:stretch/>
        </p:blipFill>
        <p:spPr>
          <a:xfrm>
            <a:off x="856975" y="932875"/>
            <a:ext cx="3648300" cy="3648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1" name="Google Shape;621;p57"/>
          <p:cNvSpPr txBox="1"/>
          <p:nvPr>
            <p:ph idx="2" type="title"/>
          </p:nvPr>
        </p:nvSpPr>
        <p:spPr>
          <a:xfrm rot="-1620661">
            <a:off x="1890004" y="1678658"/>
            <a:ext cx="2361493" cy="1175582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Problems</a:t>
            </a:r>
            <a:endParaRPr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58"/>
          <p:cNvPicPr preferRelativeResize="0"/>
          <p:nvPr/>
        </p:nvPicPr>
        <p:blipFill rotWithShape="1">
          <a:blip r:embed="rId3">
            <a:alphaModFix/>
          </a:blip>
          <a:srcRect b="12732" l="3879" r="4620" t="12724"/>
          <a:stretch/>
        </p:blipFill>
        <p:spPr>
          <a:xfrm>
            <a:off x="5449050" y="1244700"/>
            <a:ext cx="3579176" cy="2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58"/>
          <p:cNvSpPr txBox="1"/>
          <p:nvPr>
            <p:ph type="title"/>
          </p:nvPr>
        </p:nvSpPr>
        <p:spPr>
          <a:xfrm>
            <a:off x="716250" y="540875"/>
            <a:ext cx="4732800" cy="11178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Sourcing the Products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Supplier Selection in China</a:t>
            </a:r>
            <a:endParaRPr/>
          </a:p>
        </p:txBody>
      </p:sp>
      <p:sp>
        <p:nvSpPr>
          <p:cNvPr id="628" name="Google Shape;628;p58"/>
          <p:cNvSpPr txBox="1"/>
          <p:nvPr/>
        </p:nvSpPr>
        <p:spPr>
          <a:xfrm>
            <a:off x="716250" y="1531500"/>
            <a:ext cx="5418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arenR"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 Consuming in supplier shortlisting: 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online sourcing platforms, compare product and price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Solution: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WeChat and phone number, faster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arenR"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Middleman (not manufacturer):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Higher cost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Lack of expertise in the product field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Lack of economy of scale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Solution: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Verify business license and VAT invoice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9"/>
          <p:cNvSpPr txBox="1"/>
          <p:nvPr>
            <p:ph type="title"/>
          </p:nvPr>
        </p:nvSpPr>
        <p:spPr>
          <a:xfrm>
            <a:off x="716250" y="539500"/>
            <a:ext cx="80574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</a:t>
            </a:r>
            <a:r>
              <a:rPr lang="en"/>
              <a:t>Challenges &amp; How to Minimize the Risk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34" name="Google Shape;634;p59"/>
          <p:cNvGraphicFramePr/>
          <p:nvPr/>
        </p:nvGraphicFramePr>
        <p:xfrm>
          <a:off x="648388" y="1168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{BA601F4E-D3E8-40BD-8C3B-9FD92EBAE3F9}</a:tableStyleId>
              </a:tblPr>
              <a:tblGrid>
                <a:gridCol w="3325575"/>
                <a:gridCol w="4521650"/>
              </a:tblGrid>
              <a:tr h="436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Problems</a:t>
                      </a:r>
                      <a:endParaRPr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Solutions</a:t>
                      </a:r>
                      <a:endParaRPr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2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Quality Standard of product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-Cross check reference on selected supplier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-Walk-through production process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-Bring an expert with us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Barrier of languages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-Study on how Chinese people do business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-Interpreter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Possible failure of errors in the product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-Visit factory for testing samples first until correct quality and product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Long waiting time/ Shipment Delay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-Organizing importing process 3 months in advance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Custom check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-Contact agent to process for us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0"/>
          <p:cNvSpPr txBox="1"/>
          <p:nvPr>
            <p:ph type="title"/>
          </p:nvPr>
        </p:nvSpPr>
        <p:spPr>
          <a:xfrm>
            <a:off x="2972775" y="1273975"/>
            <a:ext cx="5824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Diplomatic Relation</a:t>
            </a:r>
            <a:endParaRPr/>
          </a:p>
        </p:txBody>
      </p:sp>
      <p:sp>
        <p:nvSpPr>
          <p:cNvPr id="640" name="Google Shape;640;p60"/>
          <p:cNvSpPr txBox="1"/>
          <p:nvPr>
            <p:ph idx="2" type="title"/>
          </p:nvPr>
        </p:nvSpPr>
        <p:spPr>
          <a:xfrm>
            <a:off x="2890000" y="-68350"/>
            <a:ext cx="3269400" cy="15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641" name="Google Shape;641;p60"/>
          <p:cNvPicPr preferRelativeResize="0"/>
          <p:nvPr/>
        </p:nvPicPr>
        <p:blipFill rotWithShape="1">
          <a:blip r:embed="rId3">
            <a:alphaModFix/>
          </a:blip>
          <a:srcRect b="11641" l="-7096" r="5284" t="8892"/>
          <a:stretch/>
        </p:blipFill>
        <p:spPr>
          <a:xfrm>
            <a:off x="437500" y="2068475"/>
            <a:ext cx="3565374" cy="298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3"/>
          <p:cNvPicPr preferRelativeResize="0"/>
          <p:nvPr/>
        </p:nvPicPr>
        <p:blipFill rotWithShape="1">
          <a:blip r:embed="rId3">
            <a:alphaModFix/>
          </a:blip>
          <a:srcRect b="9453" l="11513" r="5353" t="3899"/>
          <a:stretch/>
        </p:blipFill>
        <p:spPr>
          <a:xfrm>
            <a:off x="2994750" y="1261325"/>
            <a:ext cx="3154500" cy="3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3"/>
          <p:cNvSpPr txBox="1"/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95" name="Google Shape;495;p43"/>
          <p:cNvSpPr txBox="1"/>
          <p:nvPr>
            <p:ph idx="1" type="subTitle"/>
          </p:nvPr>
        </p:nvSpPr>
        <p:spPr>
          <a:xfrm>
            <a:off x="1097250" y="1496100"/>
            <a:ext cx="19572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Key Process of Import Task</a:t>
            </a:r>
            <a:endParaRPr/>
          </a:p>
        </p:txBody>
      </p:sp>
      <p:sp>
        <p:nvSpPr>
          <p:cNvPr id="496" name="Google Shape;496;p43"/>
          <p:cNvSpPr txBox="1"/>
          <p:nvPr>
            <p:ph idx="2" type="subTitle"/>
          </p:nvPr>
        </p:nvSpPr>
        <p:spPr>
          <a:xfrm>
            <a:off x="716250" y="2185650"/>
            <a:ext cx="30711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Product Description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Demand and Competition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How to Get to Cambodia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Registration Process</a:t>
            </a:r>
            <a:endParaRPr/>
          </a:p>
        </p:txBody>
      </p:sp>
      <p:sp>
        <p:nvSpPr>
          <p:cNvPr id="497" name="Google Shape;497;p43"/>
          <p:cNvSpPr txBox="1"/>
          <p:nvPr>
            <p:ph idx="3" type="subTitle"/>
          </p:nvPr>
        </p:nvSpPr>
        <p:spPr>
          <a:xfrm>
            <a:off x="6661479" y="1496100"/>
            <a:ext cx="2049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Problematics of Importing Goods</a:t>
            </a:r>
            <a:endParaRPr/>
          </a:p>
        </p:txBody>
      </p:sp>
      <p:sp>
        <p:nvSpPr>
          <p:cNvPr id="498" name="Google Shape;498;p43"/>
          <p:cNvSpPr txBox="1"/>
          <p:nvPr>
            <p:ph idx="4" type="subTitle"/>
          </p:nvPr>
        </p:nvSpPr>
        <p:spPr>
          <a:xfrm>
            <a:off x="6297150" y="2185650"/>
            <a:ext cx="29391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Sourcing the Product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Issues with Sourcing</a:t>
            </a:r>
            <a:endParaRPr/>
          </a:p>
        </p:txBody>
      </p:sp>
      <p:sp>
        <p:nvSpPr>
          <p:cNvPr id="499" name="Google Shape;499;p43"/>
          <p:cNvSpPr txBox="1"/>
          <p:nvPr>
            <p:ph idx="5" type="subTitle"/>
          </p:nvPr>
        </p:nvSpPr>
        <p:spPr>
          <a:xfrm>
            <a:off x="1097250" y="3200925"/>
            <a:ext cx="24213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Diplomatic</a:t>
            </a:r>
            <a:r>
              <a:rPr lang="en"/>
              <a:t> Relation</a:t>
            </a:r>
            <a:endParaRPr/>
          </a:p>
        </p:txBody>
      </p:sp>
      <p:sp>
        <p:nvSpPr>
          <p:cNvPr id="500" name="Google Shape;500;p43"/>
          <p:cNvSpPr txBox="1"/>
          <p:nvPr>
            <p:ph idx="6" type="subTitle"/>
          </p:nvPr>
        </p:nvSpPr>
        <p:spPr>
          <a:xfrm>
            <a:off x="674700" y="3659875"/>
            <a:ext cx="28023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Diplomatic Relationship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Market Research</a:t>
            </a:r>
            <a:endParaRPr/>
          </a:p>
        </p:txBody>
      </p:sp>
      <p:sp>
        <p:nvSpPr>
          <p:cNvPr id="501" name="Google Shape;501;p43"/>
          <p:cNvSpPr txBox="1"/>
          <p:nvPr>
            <p:ph idx="7" type="subTitle"/>
          </p:nvPr>
        </p:nvSpPr>
        <p:spPr>
          <a:xfrm>
            <a:off x="6661475" y="3200925"/>
            <a:ext cx="16983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Assumption &amp; Key Findings</a:t>
            </a:r>
            <a:endParaRPr/>
          </a:p>
        </p:txBody>
      </p:sp>
      <p:sp>
        <p:nvSpPr>
          <p:cNvPr id="502" name="Google Shape;502;p43"/>
          <p:cNvSpPr txBox="1"/>
          <p:nvPr>
            <p:ph idx="9" type="title"/>
          </p:nvPr>
        </p:nvSpPr>
        <p:spPr>
          <a:xfrm>
            <a:off x="716250" y="1481479"/>
            <a:ext cx="4662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03" name="Google Shape;503;p43"/>
          <p:cNvSpPr txBox="1"/>
          <p:nvPr>
            <p:ph idx="13" type="title"/>
          </p:nvPr>
        </p:nvSpPr>
        <p:spPr>
          <a:xfrm>
            <a:off x="6297150" y="1481471"/>
            <a:ext cx="4653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04" name="Google Shape;504;p43"/>
          <p:cNvSpPr txBox="1"/>
          <p:nvPr>
            <p:ph idx="14" type="title"/>
          </p:nvPr>
        </p:nvSpPr>
        <p:spPr>
          <a:xfrm>
            <a:off x="716250" y="3185876"/>
            <a:ext cx="4662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05" name="Google Shape;505;p43"/>
          <p:cNvSpPr txBox="1"/>
          <p:nvPr>
            <p:ph idx="15" type="title"/>
          </p:nvPr>
        </p:nvSpPr>
        <p:spPr>
          <a:xfrm>
            <a:off x="6297150" y="3185870"/>
            <a:ext cx="465300" cy="47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1"/>
          <p:cNvSpPr txBox="1"/>
          <p:nvPr>
            <p:ph type="title"/>
          </p:nvPr>
        </p:nvSpPr>
        <p:spPr>
          <a:xfrm>
            <a:off x="716250" y="539500"/>
            <a:ext cx="80574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Diplomatic Relationship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61"/>
          <p:cNvSpPr txBox="1"/>
          <p:nvPr/>
        </p:nvSpPr>
        <p:spPr>
          <a:xfrm>
            <a:off x="739303" y="1580242"/>
            <a:ext cx="469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Since the goal of the company is to create its own brand, the final relationship with the supplier will be the “External Factory” for the company.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48" name="Google Shape;648;p61"/>
          <p:cNvGrpSpPr/>
          <p:nvPr/>
        </p:nvGrpSpPr>
        <p:grpSpPr>
          <a:xfrm>
            <a:off x="1220821" y="2395346"/>
            <a:ext cx="677236" cy="2630321"/>
            <a:chOff x="2648616" y="2817053"/>
            <a:chExt cx="875435" cy="3400105"/>
          </a:xfrm>
        </p:grpSpPr>
        <p:grpSp>
          <p:nvGrpSpPr>
            <p:cNvPr id="649" name="Google Shape;649;p61"/>
            <p:cNvGrpSpPr/>
            <p:nvPr/>
          </p:nvGrpSpPr>
          <p:grpSpPr>
            <a:xfrm>
              <a:off x="2648616" y="2817053"/>
              <a:ext cx="866304" cy="866304"/>
              <a:chOff x="2552880" y="2900238"/>
              <a:chExt cx="1057500" cy="1057500"/>
            </a:xfrm>
          </p:grpSpPr>
          <p:sp>
            <p:nvSpPr>
              <p:cNvPr id="650" name="Google Shape;650;p61"/>
              <p:cNvSpPr/>
              <p:nvPr/>
            </p:nvSpPr>
            <p:spPr>
              <a:xfrm>
                <a:off x="2552880" y="2900238"/>
                <a:ext cx="1057500" cy="1057500"/>
              </a:xfrm>
              <a:prstGeom prst="ellipse">
                <a:avLst/>
              </a:prstGeom>
              <a:gradFill>
                <a:gsLst>
                  <a:gs pos="0">
                    <a:srgbClr val="FAC482"/>
                  </a:gs>
                  <a:gs pos="100000">
                    <a:srgbClr val="A75A84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Shape&#10;&#10;Description automatically generated with low confidence" id="651" name="Google Shape;651;p6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828382" y="3175740"/>
                <a:ext cx="506518" cy="5065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con&#10;&#10;Description automatically generated" id="652" name="Google Shape;652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57651" y="4089206"/>
              <a:ext cx="857128" cy="857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61"/>
            <p:cNvSpPr/>
            <p:nvPr/>
          </p:nvSpPr>
          <p:spPr>
            <a:xfrm>
              <a:off x="2657651" y="5350757"/>
              <a:ext cx="866400" cy="866400"/>
            </a:xfrm>
            <a:prstGeom prst="ellipse">
              <a:avLst/>
            </a:prstGeom>
            <a:gradFill>
              <a:gsLst>
                <a:gs pos="0">
                  <a:srgbClr val="C3EAE5"/>
                </a:gs>
                <a:gs pos="100000">
                  <a:srgbClr val="5C92B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Shape&#10;&#10;Description automatically generated with low confidence" id="654" name="Google Shape;654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49489" y="5544852"/>
              <a:ext cx="478086" cy="4780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5" name="Google Shape;655;p61"/>
            <p:cNvCxnSpPr>
              <a:endCxn id="652" idx="0"/>
            </p:cNvCxnSpPr>
            <p:nvPr/>
          </p:nvCxnSpPr>
          <p:spPr>
            <a:xfrm>
              <a:off x="3086215" y="3713606"/>
              <a:ext cx="0" cy="3756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6" name="Google Shape;656;p61"/>
            <p:cNvCxnSpPr>
              <a:stCxn id="652" idx="2"/>
            </p:cNvCxnSpPr>
            <p:nvPr/>
          </p:nvCxnSpPr>
          <p:spPr>
            <a:xfrm>
              <a:off x="3086215" y="4946334"/>
              <a:ext cx="0" cy="3114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57" name="Google Shape;657;p61"/>
          <p:cNvSpPr txBox="1"/>
          <p:nvPr/>
        </p:nvSpPr>
        <p:spPr>
          <a:xfrm>
            <a:off x="1972660" y="2583258"/>
            <a:ext cx="151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Kimhak Wire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8" name="Google Shape;658;p61"/>
          <p:cNvSpPr txBox="1"/>
          <p:nvPr/>
        </p:nvSpPr>
        <p:spPr>
          <a:xfrm>
            <a:off x="1972660" y="4548049"/>
            <a:ext cx="151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Factory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9" name="Google Shape;659;p61"/>
          <p:cNvSpPr txBox="1"/>
          <p:nvPr/>
        </p:nvSpPr>
        <p:spPr>
          <a:xfrm>
            <a:off x="1972659" y="3489104"/>
            <a:ext cx="183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Partnership (External Factory)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0" name="Google Shape;660;p61"/>
          <p:cNvPicPr preferRelativeResize="0"/>
          <p:nvPr/>
        </p:nvPicPr>
        <p:blipFill rotWithShape="1">
          <a:blip r:embed="rId6">
            <a:alphaModFix/>
          </a:blip>
          <a:srcRect b="15919" l="13049" r="13846" t="13293"/>
          <a:stretch/>
        </p:blipFill>
        <p:spPr>
          <a:xfrm>
            <a:off x="5836650" y="1914750"/>
            <a:ext cx="3159550" cy="30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2"/>
          <p:cNvSpPr txBox="1"/>
          <p:nvPr>
            <p:ph type="title"/>
          </p:nvPr>
        </p:nvSpPr>
        <p:spPr>
          <a:xfrm>
            <a:off x="716250" y="539500"/>
            <a:ext cx="80574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Diplomatic Relationship 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62"/>
          <p:cNvSpPr/>
          <p:nvPr/>
        </p:nvSpPr>
        <p:spPr>
          <a:xfrm>
            <a:off x="3976192" y="1675150"/>
            <a:ext cx="1221000" cy="1221000"/>
          </a:xfrm>
          <a:prstGeom prst="ellipse">
            <a:avLst/>
          </a:prstGeom>
          <a:gradFill>
            <a:gsLst>
              <a:gs pos="0">
                <a:srgbClr val="33F2A2"/>
              </a:gs>
              <a:gs pos="99000">
                <a:srgbClr val="388D80"/>
              </a:gs>
              <a:gs pos="100000">
                <a:srgbClr val="388D80"/>
              </a:gs>
            </a:gsLst>
            <a:lin ang="1350003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62"/>
          <p:cNvSpPr txBox="1"/>
          <p:nvPr/>
        </p:nvSpPr>
        <p:spPr>
          <a:xfrm>
            <a:off x="4089583" y="2015391"/>
            <a:ext cx="99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Kimhak Wire</a:t>
            </a:r>
            <a:endParaRPr/>
          </a:p>
        </p:txBody>
      </p:sp>
      <p:cxnSp>
        <p:nvCxnSpPr>
          <p:cNvPr id="668" name="Google Shape;668;p62"/>
          <p:cNvCxnSpPr/>
          <p:nvPr/>
        </p:nvCxnSpPr>
        <p:spPr>
          <a:xfrm flipH="1">
            <a:off x="2920784" y="2754061"/>
            <a:ext cx="1168800" cy="1042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669" name="Google Shape;669;p62"/>
          <p:cNvSpPr/>
          <p:nvPr/>
        </p:nvSpPr>
        <p:spPr>
          <a:xfrm>
            <a:off x="1985158" y="3610930"/>
            <a:ext cx="935700" cy="935700"/>
          </a:xfrm>
          <a:prstGeom prst="ellipse">
            <a:avLst/>
          </a:prstGeom>
          <a:solidFill>
            <a:srgbClr val="388D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62"/>
          <p:cNvSpPr txBox="1"/>
          <p:nvPr/>
        </p:nvSpPr>
        <p:spPr>
          <a:xfrm>
            <a:off x="1955892" y="3949713"/>
            <a:ext cx="99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Stage 1</a:t>
            </a:r>
            <a:endParaRPr/>
          </a:p>
        </p:txBody>
      </p:sp>
      <p:sp>
        <p:nvSpPr>
          <p:cNvPr id="671" name="Google Shape;671;p62"/>
          <p:cNvSpPr txBox="1"/>
          <p:nvPr/>
        </p:nvSpPr>
        <p:spPr>
          <a:xfrm>
            <a:off x="1820088" y="4568525"/>
            <a:ext cx="150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Initial Contact + Pilot Test</a:t>
            </a:r>
            <a:endParaRPr/>
          </a:p>
        </p:txBody>
      </p:sp>
      <p:cxnSp>
        <p:nvCxnSpPr>
          <p:cNvPr id="672" name="Google Shape;672;p62"/>
          <p:cNvCxnSpPr/>
          <p:nvPr/>
        </p:nvCxnSpPr>
        <p:spPr>
          <a:xfrm>
            <a:off x="5083751" y="2754061"/>
            <a:ext cx="1168800" cy="1042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673" name="Google Shape;673;p62"/>
          <p:cNvSpPr/>
          <p:nvPr/>
        </p:nvSpPr>
        <p:spPr>
          <a:xfrm>
            <a:off x="6223274" y="3610930"/>
            <a:ext cx="935700" cy="935700"/>
          </a:xfrm>
          <a:prstGeom prst="ellipse">
            <a:avLst/>
          </a:prstGeom>
          <a:solidFill>
            <a:srgbClr val="33F2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62"/>
          <p:cNvSpPr txBox="1"/>
          <p:nvPr/>
        </p:nvSpPr>
        <p:spPr>
          <a:xfrm>
            <a:off x="6194009" y="3949713"/>
            <a:ext cx="99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Stage 2</a:t>
            </a:r>
            <a:endParaRPr/>
          </a:p>
        </p:txBody>
      </p:sp>
      <p:sp>
        <p:nvSpPr>
          <p:cNvPr id="675" name="Google Shape;675;p62"/>
          <p:cNvSpPr txBox="1"/>
          <p:nvPr/>
        </p:nvSpPr>
        <p:spPr>
          <a:xfrm>
            <a:off x="6058204" y="4568525"/>
            <a:ext cx="126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Trusted Partner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3"/>
          <p:cNvSpPr txBox="1"/>
          <p:nvPr>
            <p:ph type="title"/>
          </p:nvPr>
        </p:nvSpPr>
        <p:spPr>
          <a:xfrm>
            <a:off x="716250" y="539500"/>
            <a:ext cx="80574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Diplomatic Relationship 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63"/>
          <p:cNvSpPr txBox="1"/>
          <p:nvPr/>
        </p:nvSpPr>
        <p:spPr>
          <a:xfrm>
            <a:off x="714753" y="1029740"/>
            <a:ext cx="329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Stage 1 relationship stages</a:t>
            </a:r>
            <a:endParaRPr i="1"/>
          </a:p>
        </p:txBody>
      </p:sp>
      <p:grpSp>
        <p:nvGrpSpPr>
          <p:cNvPr id="682" name="Google Shape;682;p63"/>
          <p:cNvGrpSpPr/>
          <p:nvPr/>
        </p:nvGrpSpPr>
        <p:grpSpPr>
          <a:xfrm>
            <a:off x="1445276" y="1997154"/>
            <a:ext cx="1844338" cy="3091159"/>
            <a:chOff x="2483882" y="1836218"/>
            <a:chExt cx="2052000" cy="4105124"/>
          </a:xfrm>
        </p:grpSpPr>
        <p:grpSp>
          <p:nvGrpSpPr>
            <p:cNvPr id="683" name="Google Shape;683;p63"/>
            <p:cNvGrpSpPr/>
            <p:nvPr/>
          </p:nvGrpSpPr>
          <p:grpSpPr>
            <a:xfrm>
              <a:off x="2483882" y="1836218"/>
              <a:ext cx="2052000" cy="446390"/>
              <a:chOff x="2483882" y="1836218"/>
              <a:chExt cx="2052000" cy="446390"/>
            </a:xfrm>
          </p:grpSpPr>
          <p:sp>
            <p:nvSpPr>
              <p:cNvPr id="684" name="Google Shape;684;p63"/>
              <p:cNvSpPr/>
              <p:nvPr/>
            </p:nvSpPr>
            <p:spPr>
              <a:xfrm>
                <a:off x="2601510" y="1836218"/>
                <a:ext cx="1816800" cy="445200"/>
              </a:xfrm>
              <a:prstGeom prst="roundRect">
                <a:avLst>
                  <a:gd fmla="val 16667" name="adj"/>
                </a:avLst>
              </a:prstGeom>
              <a:solidFill>
                <a:srgbClr val="FAC48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63"/>
              <p:cNvSpPr txBox="1"/>
              <p:nvPr/>
            </p:nvSpPr>
            <p:spPr>
              <a:xfrm>
                <a:off x="2483882" y="1873708"/>
                <a:ext cx="2052000" cy="40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rPr>
                  <a:t>Initial Contact</a:t>
                </a:r>
                <a:endParaRPr/>
              </a:p>
            </p:txBody>
          </p:sp>
        </p:grpSp>
        <p:cxnSp>
          <p:nvCxnSpPr>
            <p:cNvPr id="686" name="Google Shape;686;p63"/>
            <p:cNvCxnSpPr/>
            <p:nvPr/>
          </p:nvCxnSpPr>
          <p:spPr>
            <a:xfrm>
              <a:off x="3520583" y="2281386"/>
              <a:ext cx="0" cy="43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687" name="Google Shape;687;p63"/>
            <p:cNvSpPr/>
            <p:nvPr/>
          </p:nvSpPr>
          <p:spPr>
            <a:xfrm>
              <a:off x="2483882" y="2746157"/>
              <a:ext cx="2052000" cy="445200"/>
            </a:xfrm>
            <a:prstGeom prst="roundRect">
              <a:avLst>
                <a:gd fmla="val 16667" name="adj"/>
              </a:avLst>
            </a:prstGeom>
            <a:solidFill>
              <a:srgbClr val="FAC4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63"/>
            <p:cNvSpPr txBox="1"/>
            <p:nvPr/>
          </p:nvSpPr>
          <p:spPr>
            <a:xfrm>
              <a:off x="2483882" y="2783647"/>
              <a:ext cx="2052000" cy="40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Personality Check</a:t>
              </a:r>
              <a:endParaRPr/>
            </a:p>
          </p:txBody>
        </p:sp>
        <p:sp>
          <p:nvSpPr>
            <p:cNvPr id="689" name="Google Shape;689;p63"/>
            <p:cNvSpPr/>
            <p:nvPr/>
          </p:nvSpPr>
          <p:spPr>
            <a:xfrm>
              <a:off x="2483882" y="3656096"/>
              <a:ext cx="2052000" cy="445200"/>
            </a:xfrm>
            <a:prstGeom prst="roundRect">
              <a:avLst>
                <a:gd fmla="val 16667" name="adj"/>
              </a:avLst>
            </a:prstGeom>
            <a:solidFill>
              <a:srgbClr val="FAC4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63"/>
            <p:cNvSpPr txBox="1"/>
            <p:nvPr/>
          </p:nvSpPr>
          <p:spPr>
            <a:xfrm>
              <a:off x="2483882" y="3693586"/>
              <a:ext cx="2052000" cy="40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Product Check</a:t>
              </a:r>
              <a:endParaRPr/>
            </a:p>
          </p:txBody>
        </p:sp>
        <p:cxnSp>
          <p:nvCxnSpPr>
            <p:cNvPr id="691" name="Google Shape;691;p63"/>
            <p:cNvCxnSpPr/>
            <p:nvPr/>
          </p:nvCxnSpPr>
          <p:spPr>
            <a:xfrm>
              <a:off x="3520583" y="3191325"/>
              <a:ext cx="0" cy="43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692" name="Google Shape;692;p63"/>
            <p:cNvSpPr/>
            <p:nvPr/>
          </p:nvSpPr>
          <p:spPr>
            <a:xfrm>
              <a:off x="2483882" y="4597669"/>
              <a:ext cx="2052000" cy="445200"/>
            </a:xfrm>
            <a:prstGeom prst="roundRect">
              <a:avLst>
                <a:gd fmla="val 16667" name="adj"/>
              </a:avLst>
            </a:prstGeom>
            <a:solidFill>
              <a:srgbClr val="FAC4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63"/>
            <p:cNvSpPr txBox="1"/>
            <p:nvPr/>
          </p:nvSpPr>
          <p:spPr>
            <a:xfrm>
              <a:off x="2483882" y="4635159"/>
              <a:ext cx="2052000" cy="40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Negotiation</a:t>
              </a:r>
              <a:endParaRPr/>
            </a:p>
          </p:txBody>
        </p:sp>
        <p:cxnSp>
          <p:nvCxnSpPr>
            <p:cNvPr id="694" name="Google Shape;694;p63"/>
            <p:cNvCxnSpPr/>
            <p:nvPr/>
          </p:nvCxnSpPr>
          <p:spPr>
            <a:xfrm>
              <a:off x="3520583" y="4132898"/>
              <a:ext cx="0" cy="43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695" name="Google Shape;695;p63"/>
            <p:cNvSpPr/>
            <p:nvPr/>
          </p:nvSpPr>
          <p:spPr>
            <a:xfrm>
              <a:off x="2483882" y="5494952"/>
              <a:ext cx="2052000" cy="445200"/>
            </a:xfrm>
            <a:prstGeom prst="roundRect">
              <a:avLst>
                <a:gd fmla="val 16667" name="adj"/>
              </a:avLst>
            </a:prstGeom>
            <a:solidFill>
              <a:srgbClr val="FAC4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63"/>
            <p:cNvSpPr txBox="1"/>
            <p:nvPr/>
          </p:nvSpPr>
          <p:spPr>
            <a:xfrm>
              <a:off x="2483882" y="5532442"/>
              <a:ext cx="2052000" cy="40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Sign Contract</a:t>
              </a:r>
              <a:endParaRPr/>
            </a:p>
          </p:txBody>
        </p:sp>
        <p:cxnSp>
          <p:nvCxnSpPr>
            <p:cNvPr id="697" name="Google Shape;697;p63"/>
            <p:cNvCxnSpPr/>
            <p:nvPr/>
          </p:nvCxnSpPr>
          <p:spPr>
            <a:xfrm>
              <a:off x="3520583" y="5030181"/>
              <a:ext cx="0" cy="43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698" name="Google Shape;698;p63"/>
          <p:cNvGrpSpPr/>
          <p:nvPr/>
        </p:nvGrpSpPr>
        <p:grpSpPr>
          <a:xfrm>
            <a:off x="4972619" y="1196572"/>
            <a:ext cx="2499795" cy="3890441"/>
            <a:chOff x="6095998" y="1575177"/>
            <a:chExt cx="2827502" cy="4650300"/>
          </a:xfrm>
        </p:grpSpPr>
        <p:grpSp>
          <p:nvGrpSpPr>
            <p:cNvPr id="699" name="Google Shape;699;p63"/>
            <p:cNvGrpSpPr/>
            <p:nvPr/>
          </p:nvGrpSpPr>
          <p:grpSpPr>
            <a:xfrm>
              <a:off x="6095998" y="1575177"/>
              <a:ext cx="2827502" cy="4650300"/>
              <a:chOff x="6095998" y="1575177"/>
              <a:chExt cx="2827502" cy="4650300"/>
            </a:xfrm>
          </p:grpSpPr>
          <p:grpSp>
            <p:nvGrpSpPr>
              <p:cNvPr id="700" name="Google Shape;700;p63"/>
              <p:cNvGrpSpPr/>
              <p:nvPr/>
            </p:nvGrpSpPr>
            <p:grpSpPr>
              <a:xfrm>
                <a:off x="6096000" y="1575177"/>
                <a:ext cx="2827500" cy="4650300"/>
                <a:chOff x="6096000" y="1575177"/>
                <a:chExt cx="2827500" cy="4650300"/>
              </a:xfrm>
            </p:grpSpPr>
            <p:grpSp>
              <p:nvGrpSpPr>
                <p:cNvPr id="701" name="Google Shape;701;p63"/>
                <p:cNvGrpSpPr/>
                <p:nvPr/>
              </p:nvGrpSpPr>
              <p:grpSpPr>
                <a:xfrm>
                  <a:off x="6096000" y="1575177"/>
                  <a:ext cx="2827500" cy="4650300"/>
                  <a:chOff x="6127403" y="1575177"/>
                  <a:chExt cx="2827500" cy="4650300"/>
                </a:xfrm>
              </p:grpSpPr>
              <p:sp>
                <p:nvSpPr>
                  <p:cNvPr id="702" name="Google Shape;702;p63"/>
                  <p:cNvSpPr/>
                  <p:nvPr/>
                </p:nvSpPr>
                <p:spPr>
                  <a:xfrm>
                    <a:off x="6127403" y="1575177"/>
                    <a:ext cx="2827500" cy="4650300"/>
                  </a:xfrm>
                  <a:prstGeom prst="rect">
                    <a:avLst/>
                  </a:prstGeom>
                  <a:solidFill>
                    <a:srgbClr val="ECECEC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3" name="Google Shape;703;p63"/>
                  <p:cNvSpPr/>
                  <p:nvPr/>
                </p:nvSpPr>
                <p:spPr>
                  <a:xfrm>
                    <a:off x="6127403" y="1575178"/>
                    <a:ext cx="2827500" cy="554400"/>
                  </a:xfrm>
                  <a:prstGeom prst="rect">
                    <a:avLst/>
                  </a:prstGeom>
                  <a:solidFill>
                    <a:srgbClr val="353439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04" name="Google Shape;704;p63"/>
                <p:cNvSpPr txBox="1"/>
                <p:nvPr/>
              </p:nvSpPr>
              <p:spPr>
                <a:xfrm>
                  <a:off x="6233160" y="1745727"/>
                  <a:ext cx="1026000" cy="31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100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WeChat</a:t>
                  </a:r>
                  <a:endParaRPr/>
                </a:p>
              </p:txBody>
            </p:sp>
            <p:sp>
              <p:nvSpPr>
                <p:cNvPr id="705" name="Google Shape;705;p63"/>
                <p:cNvSpPr txBox="1"/>
                <p:nvPr/>
              </p:nvSpPr>
              <p:spPr>
                <a:xfrm>
                  <a:off x="6996700" y="1742903"/>
                  <a:ext cx="1026000" cy="31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100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Supplier</a:t>
                  </a:r>
                  <a:endParaRPr/>
                </a:p>
              </p:txBody>
            </p:sp>
            <p:pic>
              <p:nvPicPr>
                <p:cNvPr id="706" name="Google Shape;706;p6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8618076" y="1781110"/>
                  <a:ext cx="188827" cy="1878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07" name="Google Shape;707;p6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5400000">
                <a:off x="6095998" y="1736548"/>
                <a:ext cx="274322" cy="2743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08" name="Google Shape;708;p63"/>
            <p:cNvSpPr/>
            <p:nvPr/>
          </p:nvSpPr>
          <p:spPr>
            <a:xfrm>
              <a:off x="6201997" y="2318875"/>
              <a:ext cx="2118900" cy="980700"/>
            </a:xfrm>
            <a:prstGeom prst="roundRect">
              <a:avLst>
                <a:gd fmla="val 8560" name="adj"/>
              </a:avLst>
            </a:prstGeom>
            <a:solidFill>
              <a:srgbClr val="A2E7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9" name="Google Shape;709;p63"/>
            <p:cNvGrpSpPr/>
            <p:nvPr/>
          </p:nvGrpSpPr>
          <p:grpSpPr>
            <a:xfrm>
              <a:off x="8486424" y="2318876"/>
              <a:ext cx="320400" cy="320400"/>
              <a:chOff x="8486424" y="2419350"/>
              <a:chExt cx="320400" cy="320400"/>
            </a:xfrm>
          </p:grpSpPr>
          <p:sp>
            <p:nvSpPr>
              <p:cNvPr id="710" name="Google Shape;710;p63"/>
              <p:cNvSpPr/>
              <p:nvPr/>
            </p:nvSpPr>
            <p:spPr>
              <a:xfrm>
                <a:off x="8486424" y="2419350"/>
                <a:ext cx="320400" cy="3204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1" name="Google Shape;711;p6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552250" y="2488353"/>
                <a:ext cx="188827" cy="1824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12" name="Google Shape;712;p63"/>
            <p:cNvSpPr txBox="1"/>
            <p:nvPr/>
          </p:nvSpPr>
          <p:spPr>
            <a:xfrm>
              <a:off x="6225540" y="2343035"/>
              <a:ext cx="20199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Hello, I am K</a:t>
              </a:r>
              <a:r>
                <a:rPr lang="en" sz="900">
                  <a:latin typeface="Lato"/>
                  <a:ea typeface="Lato"/>
                  <a:cs typeface="Lato"/>
                  <a:sym typeface="Lato"/>
                </a:rPr>
                <a:t>imhak Wire </a:t>
              </a:r>
              <a:r>
                <a:rPr lang="en" sz="9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from Cambodia. I am very interested in your product and would like to collaborate with you for business in Cambodia.</a:t>
              </a:r>
              <a:endParaRPr sz="900"/>
            </a:p>
          </p:txBody>
        </p:sp>
        <p:sp>
          <p:nvSpPr>
            <p:cNvPr id="713" name="Google Shape;713;p63"/>
            <p:cNvSpPr/>
            <p:nvPr/>
          </p:nvSpPr>
          <p:spPr>
            <a:xfrm rot="5400000">
              <a:off x="8283198" y="2435913"/>
              <a:ext cx="147600" cy="127200"/>
            </a:xfrm>
            <a:prstGeom prst="triangle">
              <a:avLst>
                <a:gd fmla="val 50000" name="adj"/>
              </a:avLst>
            </a:prstGeom>
            <a:solidFill>
              <a:srgbClr val="A2E7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4" name="Google Shape;714;p63"/>
            <p:cNvGrpSpPr/>
            <p:nvPr/>
          </p:nvGrpSpPr>
          <p:grpSpPr>
            <a:xfrm>
              <a:off x="6201997" y="3429000"/>
              <a:ext cx="320400" cy="320400"/>
              <a:chOff x="8486424" y="2419350"/>
              <a:chExt cx="320400" cy="320400"/>
            </a:xfrm>
          </p:grpSpPr>
          <p:sp>
            <p:nvSpPr>
              <p:cNvPr id="715" name="Google Shape;715;p63"/>
              <p:cNvSpPr/>
              <p:nvPr/>
            </p:nvSpPr>
            <p:spPr>
              <a:xfrm>
                <a:off x="8486424" y="2419350"/>
                <a:ext cx="320400" cy="3204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6" name="Google Shape;716;p6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552250" y="2488353"/>
                <a:ext cx="188827" cy="1824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17" name="Google Shape;717;p63"/>
            <p:cNvSpPr/>
            <p:nvPr/>
          </p:nvSpPr>
          <p:spPr>
            <a:xfrm flipH="1" rot="-5400000">
              <a:off x="6582702" y="3524664"/>
              <a:ext cx="147600" cy="1272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63"/>
            <p:cNvSpPr/>
            <p:nvPr/>
          </p:nvSpPr>
          <p:spPr>
            <a:xfrm>
              <a:off x="6687907" y="3431019"/>
              <a:ext cx="2053200" cy="638700"/>
            </a:xfrm>
            <a:prstGeom prst="roundRect">
              <a:avLst>
                <a:gd fmla="val 856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63"/>
            <p:cNvSpPr txBox="1"/>
            <p:nvPr/>
          </p:nvSpPr>
          <p:spPr>
            <a:xfrm>
              <a:off x="6679134" y="3442535"/>
              <a:ext cx="2019900" cy="60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Hello, what kind of cable do you want? And how many will you order?</a:t>
              </a:r>
              <a:endParaRPr sz="900"/>
            </a:p>
          </p:txBody>
        </p:sp>
        <p:grpSp>
          <p:nvGrpSpPr>
            <p:cNvPr id="720" name="Google Shape;720;p63"/>
            <p:cNvGrpSpPr/>
            <p:nvPr/>
          </p:nvGrpSpPr>
          <p:grpSpPr>
            <a:xfrm>
              <a:off x="8486424" y="4226717"/>
              <a:ext cx="320400" cy="320400"/>
              <a:chOff x="8486424" y="2419350"/>
              <a:chExt cx="320400" cy="320400"/>
            </a:xfrm>
          </p:grpSpPr>
          <p:sp>
            <p:nvSpPr>
              <p:cNvPr id="721" name="Google Shape;721;p63"/>
              <p:cNvSpPr/>
              <p:nvPr/>
            </p:nvSpPr>
            <p:spPr>
              <a:xfrm>
                <a:off x="8486424" y="2419350"/>
                <a:ext cx="320400" cy="3204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2" name="Google Shape;722;p6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552250" y="2488353"/>
                <a:ext cx="188827" cy="1824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23" name="Google Shape;723;p63"/>
            <p:cNvSpPr/>
            <p:nvPr/>
          </p:nvSpPr>
          <p:spPr>
            <a:xfrm>
              <a:off x="6201997" y="4230298"/>
              <a:ext cx="2118900" cy="820500"/>
            </a:xfrm>
            <a:prstGeom prst="roundRect">
              <a:avLst>
                <a:gd fmla="val 8560" name="adj"/>
              </a:avLst>
            </a:prstGeom>
            <a:solidFill>
              <a:srgbClr val="A2E7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63"/>
            <p:cNvSpPr txBox="1"/>
            <p:nvPr/>
          </p:nvSpPr>
          <p:spPr>
            <a:xfrm>
              <a:off x="6225540" y="4254457"/>
              <a:ext cx="2019900" cy="77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 would like to order around 10,000 in the first batch. What requirement do you have to put my brand on the cable?</a:t>
              </a:r>
              <a:endParaRPr sz="900"/>
            </a:p>
          </p:txBody>
        </p:sp>
        <p:sp>
          <p:nvSpPr>
            <p:cNvPr id="725" name="Google Shape;725;p63"/>
            <p:cNvSpPr/>
            <p:nvPr/>
          </p:nvSpPr>
          <p:spPr>
            <a:xfrm rot="5400000">
              <a:off x="8283198" y="4347334"/>
              <a:ext cx="147600" cy="127200"/>
            </a:xfrm>
            <a:prstGeom prst="triangle">
              <a:avLst>
                <a:gd fmla="val 50000" name="adj"/>
              </a:avLst>
            </a:prstGeom>
            <a:solidFill>
              <a:srgbClr val="A2E7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6" name="Google Shape;726;p63"/>
            <p:cNvGrpSpPr/>
            <p:nvPr/>
          </p:nvGrpSpPr>
          <p:grpSpPr>
            <a:xfrm>
              <a:off x="6201997" y="5198732"/>
              <a:ext cx="320400" cy="320400"/>
              <a:chOff x="8486424" y="2419350"/>
              <a:chExt cx="320400" cy="320400"/>
            </a:xfrm>
          </p:grpSpPr>
          <p:sp>
            <p:nvSpPr>
              <p:cNvPr id="727" name="Google Shape;727;p63"/>
              <p:cNvSpPr/>
              <p:nvPr/>
            </p:nvSpPr>
            <p:spPr>
              <a:xfrm>
                <a:off x="8486424" y="2419350"/>
                <a:ext cx="320400" cy="3204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8" name="Google Shape;728;p6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552250" y="2488353"/>
                <a:ext cx="188827" cy="1824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29" name="Google Shape;729;p63"/>
            <p:cNvSpPr/>
            <p:nvPr/>
          </p:nvSpPr>
          <p:spPr>
            <a:xfrm flipH="1" rot="-5400000">
              <a:off x="6582702" y="5294396"/>
              <a:ext cx="147600" cy="1272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63"/>
            <p:cNvSpPr/>
            <p:nvPr/>
          </p:nvSpPr>
          <p:spPr>
            <a:xfrm>
              <a:off x="6687907" y="5200750"/>
              <a:ext cx="2053200" cy="777000"/>
            </a:xfrm>
            <a:prstGeom prst="roundRect">
              <a:avLst>
                <a:gd fmla="val 856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63"/>
            <p:cNvSpPr txBox="1"/>
            <p:nvPr/>
          </p:nvSpPr>
          <p:spPr>
            <a:xfrm>
              <a:off x="6679134" y="5212267"/>
              <a:ext cx="2019900" cy="77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You will need to order 15,000 up and a contract of 1 year for many orders to get your brand on the cable.</a:t>
              </a:r>
              <a:endParaRPr sz="900"/>
            </a:p>
          </p:txBody>
        </p:sp>
      </p:grpSp>
      <p:sp>
        <p:nvSpPr>
          <p:cNvPr id="732" name="Google Shape;732;p63"/>
          <p:cNvSpPr txBox="1"/>
          <p:nvPr/>
        </p:nvSpPr>
        <p:spPr>
          <a:xfrm>
            <a:off x="7402200" y="2376600"/>
            <a:ext cx="167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Initial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conversation with supplier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4"/>
          <p:cNvSpPr txBox="1"/>
          <p:nvPr>
            <p:ph type="title"/>
          </p:nvPr>
        </p:nvSpPr>
        <p:spPr>
          <a:xfrm>
            <a:off x="716250" y="539500"/>
            <a:ext cx="80574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Diplomatic Relationship 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8" name="Google Shape;738;p64"/>
          <p:cNvGrpSpPr/>
          <p:nvPr/>
        </p:nvGrpSpPr>
        <p:grpSpPr>
          <a:xfrm>
            <a:off x="5681024" y="1522314"/>
            <a:ext cx="3403848" cy="3539991"/>
            <a:chOff x="6444724" y="705079"/>
            <a:chExt cx="5238301" cy="5447816"/>
          </a:xfrm>
        </p:grpSpPr>
        <p:grpSp>
          <p:nvGrpSpPr>
            <p:cNvPr id="739" name="Google Shape;739;p64"/>
            <p:cNvGrpSpPr/>
            <p:nvPr/>
          </p:nvGrpSpPr>
          <p:grpSpPr>
            <a:xfrm>
              <a:off x="8229600" y="2514600"/>
              <a:ext cx="1828800" cy="1828800"/>
              <a:chOff x="8434137" y="2514600"/>
              <a:chExt cx="1828800" cy="1828800"/>
            </a:xfrm>
          </p:grpSpPr>
          <p:sp>
            <p:nvSpPr>
              <p:cNvPr id="740" name="Google Shape;740;p64"/>
              <p:cNvSpPr/>
              <p:nvPr/>
            </p:nvSpPr>
            <p:spPr>
              <a:xfrm>
                <a:off x="8434137" y="2514600"/>
                <a:ext cx="1828800" cy="1828800"/>
              </a:xfrm>
              <a:prstGeom prst="ellipse">
                <a:avLst/>
              </a:prstGeom>
              <a:gradFill>
                <a:gsLst>
                  <a:gs pos="0">
                    <a:srgbClr val="F087C4"/>
                  </a:gs>
                  <a:gs pos="99000">
                    <a:srgbClr val="A273B3"/>
                  </a:gs>
                  <a:gs pos="100000">
                    <a:srgbClr val="A273B3"/>
                  </a:gs>
                </a:gsLst>
                <a:lin ang="1350003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64"/>
              <p:cNvSpPr txBox="1"/>
              <p:nvPr/>
            </p:nvSpPr>
            <p:spPr>
              <a:xfrm>
                <a:off x="8577855" y="2967334"/>
                <a:ext cx="1541400" cy="85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Benefits of having trust with Supplier</a:t>
                </a:r>
                <a:endParaRPr sz="10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cxnSp>
          <p:nvCxnSpPr>
            <p:cNvPr id="742" name="Google Shape;742;p64"/>
            <p:cNvCxnSpPr/>
            <p:nvPr/>
          </p:nvCxnSpPr>
          <p:spPr>
            <a:xfrm>
              <a:off x="9119937" y="2029412"/>
              <a:ext cx="0" cy="485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743" name="Google Shape;743;p64"/>
            <p:cNvSpPr/>
            <p:nvPr/>
          </p:nvSpPr>
          <p:spPr>
            <a:xfrm>
              <a:off x="8489537" y="705079"/>
              <a:ext cx="1308900" cy="1308900"/>
            </a:xfrm>
            <a:prstGeom prst="ellipse">
              <a:avLst/>
            </a:prstGeom>
            <a:gradFill>
              <a:gsLst>
                <a:gs pos="0">
                  <a:srgbClr val="F087C4"/>
                </a:gs>
                <a:gs pos="99000">
                  <a:srgbClr val="A273B3"/>
                </a:gs>
                <a:gs pos="100000">
                  <a:srgbClr val="A273B3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64"/>
            <p:cNvSpPr txBox="1"/>
            <p:nvPr/>
          </p:nvSpPr>
          <p:spPr>
            <a:xfrm>
              <a:off x="8592400" y="1067154"/>
              <a:ext cx="1103100" cy="6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Discount Price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45" name="Google Shape;745;p64"/>
            <p:cNvCxnSpPr/>
            <p:nvPr/>
          </p:nvCxnSpPr>
          <p:spPr>
            <a:xfrm flipH="1">
              <a:off x="9798425" y="2392319"/>
              <a:ext cx="575700" cy="413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746" name="Google Shape;746;p64"/>
            <p:cNvSpPr/>
            <p:nvPr/>
          </p:nvSpPr>
          <p:spPr>
            <a:xfrm>
              <a:off x="10374125" y="1445469"/>
              <a:ext cx="1308900" cy="1308900"/>
            </a:xfrm>
            <a:prstGeom prst="ellipse">
              <a:avLst/>
            </a:prstGeom>
            <a:gradFill>
              <a:gsLst>
                <a:gs pos="0">
                  <a:srgbClr val="F087C4"/>
                </a:gs>
                <a:gs pos="99000">
                  <a:srgbClr val="A273B3"/>
                </a:gs>
                <a:gs pos="100000">
                  <a:srgbClr val="A273B3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64"/>
            <p:cNvSpPr txBox="1"/>
            <p:nvPr/>
          </p:nvSpPr>
          <p:spPr>
            <a:xfrm>
              <a:off x="10374125" y="1684433"/>
              <a:ext cx="13089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Access to early technology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48" name="Google Shape;748;p64"/>
            <p:cNvCxnSpPr/>
            <p:nvPr/>
          </p:nvCxnSpPr>
          <p:spPr>
            <a:xfrm>
              <a:off x="7811276" y="2392319"/>
              <a:ext cx="575700" cy="413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749" name="Google Shape;749;p64"/>
            <p:cNvSpPr/>
            <p:nvPr/>
          </p:nvSpPr>
          <p:spPr>
            <a:xfrm>
              <a:off x="6538318" y="1445469"/>
              <a:ext cx="1308900" cy="1308900"/>
            </a:xfrm>
            <a:prstGeom prst="ellipse">
              <a:avLst/>
            </a:prstGeom>
            <a:gradFill>
              <a:gsLst>
                <a:gs pos="0">
                  <a:srgbClr val="F087C4"/>
                </a:gs>
                <a:gs pos="99000">
                  <a:srgbClr val="A273B3"/>
                </a:gs>
                <a:gs pos="100000">
                  <a:srgbClr val="A273B3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64"/>
            <p:cNvSpPr txBox="1"/>
            <p:nvPr/>
          </p:nvSpPr>
          <p:spPr>
            <a:xfrm>
              <a:off x="6538318" y="1930654"/>
              <a:ext cx="13089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Insider info 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51" name="Google Shape;751;p64"/>
            <p:cNvCxnSpPr/>
            <p:nvPr/>
          </p:nvCxnSpPr>
          <p:spPr>
            <a:xfrm>
              <a:off x="9119937" y="4343400"/>
              <a:ext cx="0" cy="485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752" name="Google Shape;752;p64"/>
            <p:cNvSpPr/>
            <p:nvPr/>
          </p:nvSpPr>
          <p:spPr>
            <a:xfrm>
              <a:off x="8489537" y="4843995"/>
              <a:ext cx="1308900" cy="1308900"/>
            </a:xfrm>
            <a:prstGeom prst="ellipse">
              <a:avLst/>
            </a:prstGeom>
            <a:gradFill>
              <a:gsLst>
                <a:gs pos="0">
                  <a:srgbClr val="F087C4"/>
                </a:gs>
                <a:gs pos="99000">
                  <a:srgbClr val="A273B3"/>
                </a:gs>
                <a:gs pos="100000">
                  <a:srgbClr val="A273B3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64"/>
            <p:cNvSpPr txBox="1"/>
            <p:nvPr/>
          </p:nvSpPr>
          <p:spPr>
            <a:xfrm>
              <a:off x="8592400" y="5206070"/>
              <a:ext cx="1103100" cy="6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Trust the quality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54" name="Google Shape;754;p64"/>
            <p:cNvCxnSpPr/>
            <p:nvPr/>
          </p:nvCxnSpPr>
          <p:spPr>
            <a:xfrm flipH="1">
              <a:off x="7811238" y="4000224"/>
              <a:ext cx="575700" cy="413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755" name="Google Shape;755;p64"/>
            <p:cNvSpPr/>
            <p:nvPr/>
          </p:nvSpPr>
          <p:spPr>
            <a:xfrm>
              <a:off x="6538318" y="4103606"/>
              <a:ext cx="1308900" cy="1308900"/>
            </a:xfrm>
            <a:prstGeom prst="ellipse">
              <a:avLst/>
            </a:prstGeom>
            <a:gradFill>
              <a:gsLst>
                <a:gs pos="0">
                  <a:srgbClr val="F087C4"/>
                </a:gs>
                <a:gs pos="99000">
                  <a:srgbClr val="A273B3"/>
                </a:gs>
                <a:gs pos="100000">
                  <a:srgbClr val="A273B3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64"/>
            <p:cNvSpPr txBox="1"/>
            <p:nvPr/>
          </p:nvSpPr>
          <p:spPr>
            <a:xfrm>
              <a:off x="6444724" y="4465681"/>
              <a:ext cx="1496100" cy="6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Adjustments to demand 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57" name="Google Shape;757;p64"/>
            <p:cNvCxnSpPr/>
            <p:nvPr/>
          </p:nvCxnSpPr>
          <p:spPr>
            <a:xfrm>
              <a:off x="9852937" y="4000224"/>
              <a:ext cx="575700" cy="4131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758" name="Google Shape;758;p64"/>
            <p:cNvSpPr/>
            <p:nvPr/>
          </p:nvSpPr>
          <p:spPr>
            <a:xfrm>
              <a:off x="10374125" y="4019956"/>
              <a:ext cx="1308900" cy="1308900"/>
            </a:xfrm>
            <a:prstGeom prst="ellipse">
              <a:avLst/>
            </a:prstGeom>
            <a:gradFill>
              <a:gsLst>
                <a:gs pos="0">
                  <a:srgbClr val="F087C4"/>
                </a:gs>
                <a:gs pos="99000">
                  <a:srgbClr val="A273B3"/>
                </a:gs>
                <a:gs pos="100000">
                  <a:srgbClr val="A273B3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64"/>
            <p:cNvSpPr txBox="1"/>
            <p:nvPr/>
          </p:nvSpPr>
          <p:spPr>
            <a:xfrm>
              <a:off x="10374125" y="4382031"/>
              <a:ext cx="1308900" cy="6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Some other quirks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60" name="Google Shape;760;p64"/>
          <p:cNvSpPr txBox="1"/>
          <p:nvPr/>
        </p:nvSpPr>
        <p:spPr>
          <a:xfrm>
            <a:off x="716253" y="1012008"/>
            <a:ext cx="329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Stage 2 relationship stages</a:t>
            </a:r>
            <a:endParaRPr i="1"/>
          </a:p>
        </p:txBody>
      </p:sp>
      <p:sp>
        <p:nvSpPr>
          <p:cNvPr id="761" name="Google Shape;761;p64"/>
          <p:cNvSpPr txBox="1"/>
          <p:nvPr/>
        </p:nvSpPr>
        <p:spPr>
          <a:xfrm>
            <a:off x="681500" y="1699225"/>
            <a:ext cx="47787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Stage 2 is the period after 1 year, after you have worked together for awhile and it reaches the time to renew the contract.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you decide to renew the contract, there will be a lot more options opened because it reaches the period where you and supplier trust each other.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 new options include update on the hardware, first pick on new features, and some more adjustments according to your needs.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will be the time to discuss some more confidential information about the industry related to the technology, the economy, also some tips from supplier.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5"/>
          <p:cNvSpPr txBox="1"/>
          <p:nvPr>
            <p:ph type="title"/>
          </p:nvPr>
        </p:nvSpPr>
        <p:spPr>
          <a:xfrm>
            <a:off x="716250" y="539496"/>
            <a:ext cx="38556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Research</a:t>
            </a:r>
            <a:endParaRPr/>
          </a:p>
        </p:txBody>
      </p:sp>
      <p:sp>
        <p:nvSpPr>
          <p:cNvPr id="767" name="Google Shape;767;p65"/>
          <p:cNvSpPr txBox="1"/>
          <p:nvPr/>
        </p:nvSpPr>
        <p:spPr>
          <a:xfrm>
            <a:off x="716250" y="1446475"/>
            <a:ext cx="450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Marketing research:</a:t>
            </a:r>
            <a:b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Pricing : 20-30% on original price plus external logistic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Type of purchase:</a:t>
            </a: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up to 1000 $ :30 %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1000- 3000  $: 25 %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3000-5000  $: 22 %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5000-10000 $: 20 %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to sell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: direct sale : wholesale 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Phone shop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Accessories store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Wet market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Lucky /mart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68" name="Google Shape;768;p65"/>
          <p:cNvGrpSpPr/>
          <p:nvPr/>
        </p:nvGrpSpPr>
        <p:grpSpPr>
          <a:xfrm>
            <a:off x="5745919" y="1446557"/>
            <a:ext cx="1655590" cy="1734335"/>
            <a:chOff x="5135887" y="2063924"/>
            <a:chExt cx="2763000" cy="2763000"/>
          </a:xfrm>
        </p:grpSpPr>
        <p:sp>
          <p:nvSpPr>
            <p:cNvPr id="769" name="Google Shape;769;p65"/>
            <p:cNvSpPr/>
            <p:nvPr/>
          </p:nvSpPr>
          <p:spPr>
            <a:xfrm>
              <a:off x="5388100" y="2399362"/>
              <a:ext cx="2258700" cy="2258700"/>
            </a:xfrm>
            <a:prstGeom prst="pie">
              <a:avLst>
                <a:gd fmla="val 11499238" name="adj1"/>
                <a:gd fmla="val 16200000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65"/>
            <p:cNvSpPr/>
            <p:nvPr/>
          </p:nvSpPr>
          <p:spPr>
            <a:xfrm rot="6300119">
              <a:off x="5447406" y="2539955"/>
              <a:ext cx="1977189" cy="1977189"/>
            </a:xfrm>
            <a:prstGeom prst="pie">
              <a:avLst>
                <a:gd fmla="val 9494035" name="adj1"/>
                <a:gd fmla="val 20301488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65"/>
            <p:cNvSpPr/>
            <p:nvPr/>
          </p:nvSpPr>
          <p:spPr>
            <a:xfrm rot="6299868">
              <a:off x="5550563" y="2411344"/>
              <a:ext cx="2068150" cy="2068150"/>
            </a:xfrm>
            <a:prstGeom prst="pie">
              <a:avLst>
                <a:gd fmla="val 21524755" name="adj1"/>
                <a:gd fmla="val 5275772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65"/>
            <p:cNvSpPr/>
            <p:nvPr/>
          </p:nvSpPr>
          <p:spPr>
            <a:xfrm rot="6299831">
              <a:off x="5389365" y="2317402"/>
              <a:ext cx="2256044" cy="2256044"/>
            </a:xfrm>
            <a:prstGeom prst="pie">
              <a:avLst>
                <a:gd fmla="val 19785368" name="adj1"/>
                <a:gd fmla="val 854749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65"/>
            <p:cNvSpPr/>
            <p:nvPr/>
          </p:nvSpPr>
          <p:spPr>
            <a:xfrm>
              <a:off x="5949804" y="2961067"/>
              <a:ext cx="1135200" cy="1135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4" name="Google Shape;774;p65"/>
          <p:cNvGrpSpPr/>
          <p:nvPr/>
        </p:nvGrpSpPr>
        <p:grpSpPr>
          <a:xfrm>
            <a:off x="6421778" y="2174700"/>
            <a:ext cx="304604" cy="319400"/>
            <a:chOff x="3539102" y="2427549"/>
            <a:chExt cx="355099" cy="355481"/>
          </a:xfrm>
        </p:grpSpPr>
        <p:sp>
          <p:nvSpPr>
            <p:cNvPr id="775" name="Google Shape;775;p65"/>
            <p:cNvSpPr/>
            <p:nvPr/>
          </p:nvSpPr>
          <p:spPr>
            <a:xfrm>
              <a:off x="3539102" y="2561320"/>
              <a:ext cx="355099" cy="221710"/>
            </a:xfrm>
            <a:custGeom>
              <a:rect b="b" l="l" r="r" t="t"/>
              <a:pathLst>
                <a:path extrusionOk="0" h="6966" w="11157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65"/>
            <p:cNvSpPr/>
            <p:nvPr/>
          </p:nvSpPr>
          <p:spPr>
            <a:xfrm>
              <a:off x="3544417" y="2427549"/>
              <a:ext cx="339568" cy="205415"/>
            </a:xfrm>
            <a:custGeom>
              <a:rect b="b" l="l" r="r" t="t"/>
              <a:pathLst>
                <a:path extrusionOk="0" h="6454" w="10669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7" name="Google Shape;777;p65"/>
          <p:cNvGrpSpPr/>
          <p:nvPr/>
        </p:nvGrpSpPr>
        <p:grpSpPr>
          <a:xfrm>
            <a:off x="5226162" y="3252787"/>
            <a:ext cx="2637854" cy="1734124"/>
            <a:chOff x="235800" y="830650"/>
            <a:chExt cx="6978450" cy="4588844"/>
          </a:xfrm>
        </p:grpSpPr>
        <p:sp>
          <p:nvSpPr>
            <p:cNvPr id="778" name="Google Shape;778;p65"/>
            <p:cNvSpPr/>
            <p:nvPr/>
          </p:nvSpPr>
          <p:spPr>
            <a:xfrm>
              <a:off x="235800" y="1224769"/>
              <a:ext cx="2592225" cy="4194725"/>
            </a:xfrm>
            <a:custGeom>
              <a:rect b="b" l="l" r="r" t="t"/>
              <a:pathLst>
                <a:path extrusionOk="0" h="167789" w="103689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65"/>
            <p:cNvSpPr/>
            <p:nvPr/>
          </p:nvSpPr>
          <p:spPr>
            <a:xfrm>
              <a:off x="2370225" y="830650"/>
              <a:ext cx="1016975" cy="1158500"/>
            </a:xfrm>
            <a:custGeom>
              <a:rect b="b" l="l" r="r" t="t"/>
              <a:pathLst>
                <a:path extrusionOk="0" h="46340" w="40679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65"/>
            <p:cNvSpPr/>
            <p:nvPr/>
          </p:nvSpPr>
          <p:spPr>
            <a:xfrm>
              <a:off x="3143325" y="1089650"/>
              <a:ext cx="4064350" cy="3503975"/>
            </a:xfrm>
            <a:custGeom>
              <a:rect b="b" l="l" r="r" t="t"/>
              <a:pathLst>
                <a:path extrusionOk="0" h="140159" w="162574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65"/>
            <p:cNvSpPr/>
            <p:nvPr/>
          </p:nvSpPr>
          <p:spPr>
            <a:xfrm>
              <a:off x="6146600" y="3671525"/>
              <a:ext cx="342925" cy="189500"/>
            </a:xfrm>
            <a:custGeom>
              <a:rect b="b" l="l" r="r" t="t"/>
              <a:pathLst>
                <a:path extrusionOk="0" h="7580" w="13717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65"/>
            <p:cNvSpPr/>
            <p:nvPr/>
          </p:nvSpPr>
          <p:spPr>
            <a:xfrm>
              <a:off x="5901600" y="3652500"/>
              <a:ext cx="558700" cy="402875"/>
            </a:xfrm>
            <a:custGeom>
              <a:rect b="b" l="l" r="r" t="t"/>
              <a:pathLst>
                <a:path extrusionOk="0" h="16115" w="22348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65"/>
            <p:cNvSpPr/>
            <p:nvPr/>
          </p:nvSpPr>
          <p:spPr>
            <a:xfrm>
              <a:off x="6249675" y="4061675"/>
              <a:ext cx="964575" cy="811125"/>
            </a:xfrm>
            <a:custGeom>
              <a:rect b="b" l="l" r="r" t="t"/>
              <a:pathLst>
                <a:path extrusionOk="0" h="32445" w="38583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6"/>
          <p:cNvSpPr txBox="1"/>
          <p:nvPr>
            <p:ph type="title"/>
          </p:nvPr>
        </p:nvSpPr>
        <p:spPr>
          <a:xfrm>
            <a:off x="716250" y="539500"/>
            <a:ext cx="49239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Research (Continue)</a:t>
            </a:r>
            <a:endParaRPr/>
          </a:p>
        </p:txBody>
      </p:sp>
      <p:sp>
        <p:nvSpPr>
          <p:cNvPr id="789" name="Google Shape;789;p66"/>
          <p:cNvSpPr txBox="1"/>
          <p:nvPr/>
        </p:nvSpPr>
        <p:spPr>
          <a:xfrm>
            <a:off x="716250" y="1402225"/>
            <a:ext cx="6248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</a:t>
            </a: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arget audience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Smartphone user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Low-middle income family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Worker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Student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Logistic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ales</a:t>
            </a: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team : distributor 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Distributor will received 5% on the revenue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-"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Distributor channel: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  Phnom penh city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Main provinces: Siem Reap, Kompong Cham, battdombong , PSV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Provinces 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90" name="Google Shape;790;p66"/>
          <p:cNvGrpSpPr/>
          <p:nvPr/>
        </p:nvGrpSpPr>
        <p:grpSpPr>
          <a:xfrm>
            <a:off x="4162129" y="1354931"/>
            <a:ext cx="1367396" cy="1312894"/>
            <a:chOff x="457200" y="2547075"/>
            <a:chExt cx="1776300" cy="1705500"/>
          </a:xfrm>
        </p:grpSpPr>
        <p:sp>
          <p:nvSpPr>
            <p:cNvPr id="791" name="Google Shape;791;p66"/>
            <p:cNvSpPr/>
            <p:nvPr/>
          </p:nvSpPr>
          <p:spPr>
            <a:xfrm>
              <a:off x="871369" y="2888382"/>
              <a:ext cx="1126200" cy="1126200"/>
            </a:xfrm>
            <a:prstGeom prst="pie">
              <a:avLst>
                <a:gd fmla="val 18978608" name="adj1"/>
                <a:gd fmla="val 2929775" name="adj2"/>
              </a:avLst>
            </a:prstGeom>
            <a:solidFill>
              <a:srgbClr val="2121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66"/>
            <p:cNvSpPr/>
            <p:nvPr/>
          </p:nvSpPr>
          <p:spPr>
            <a:xfrm>
              <a:off x="653657" y="2811744"/>
              <a:ext cx="1383600" cy="1383600"/>
            </a:xfrm>
            <a:prstGeom prst="pie">
              <a:avLst>
                <a:gd fmla="val 2863663" name="adj1"/>
                <a:gd fmla="val 8037408" name="adj2"/>
              </a:avLst>
            </a:prstGeom>
            <a:solidFill>
              <a:srgbClr val="CAD5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66"/>
            <p:cNvSpPr/>
            <p:nvPr/>
          </p:nvSpPr>
          <p:spPr>
            <a:xfrm>
              <a:off x="506776" y="2687572"/>
              <a:ext cx="1528200" cy="1528200"/>
            </a:xfrm>
            <a:prstGeom prst="pie">
              <a:avLst>
                <a:gd fmla="val 8107042" name="adj1"/>
                <a:gd fmla="val 13548188" name="adj2"/>
              </a:avLst>
            </a:prstGeom>
            <a:solidFill>
              <a:srgbClr val="FFD8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66"/>
            <p:cNvSpPr/>
            <p:nvPr/>
          </p:nvSpPr>
          <p:spPr>
            <a:xfrm>
              <a:off x="457200" y="2547075"/>
              <a:ext cx="1776300" cy="1705500"/>
            </a:xfrm>
            <a:prstGeom prst="pie">
              <a:avLst>
                <a:gd fmla="val 13621746" name="adj1"/>
                <a:gd fmla="val 19067991" name="adj2"/>
              </a:avLst>
            </a:prstGeom>
            <a:solidFill>
              <a:srgbClr val="FFA8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95" name="Google Shape;795;p66"/>
          <p:cNvPicPr preferRelativeResize="0"/>
          <p:nvPr/>
        </p:nvPicPr>
        <p:blipFill rotWithShape="1">
          <a:blip r:embed="rId3">
            <a:alphaModFix/>
          </a:blip>
          <a:srcRect b="8015" l="7733" r="6237" t="7880"/>
          <a:stretch/>
        </p:blipFill>
        <p:spPr>
          <a:xfrm>
            <a:off x="6616500" y="2548200"/>
            <a:ext cx="2322550" cy="227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67"/>
          <p:cNvSpPr txBox="1"/>
          <p:nvPr>
            <p:ph type="title"/>
          </p:nvPr>
        </p:nvSpPr>
        <p:spPr>
          <a:xfrm>
            <a:off x="2890999" y="3893675"/>
            <a:ext cx="6137700" cy="6942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 &amp; Key Findings</a:t>
            </a:r>
            <a:endParaRPr/>
          </a:p>
        </p:txBody>
      </p:sp>
      <p:sp>
        <p:nvSpPr>
          <p:cNvPr id="801" name="Google Shape;801;p67"/>
          <p:cNvSpPr txBox="1"/>
          <p:nvPr>
            <p:ph idx="2" type="title"/>
          </p:nvPr>
        </p:nvSpPr>
        <p:spPr>
          <a:xfrm>
            <a:off x="716250" y="543200"/>
            <a:ext cx="2959500" cy="151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802" name="Google Shape;802;p67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950" y="1194822"/>
            <a:ext cx="4453701" cy="2753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3" name="Google Shape;803;p67"/>
          <p:cNvGrpSpPr/>
          <p:nvPr/>
        </p:nvGrpSpPr>
        <p:grpSpPr>
          <a:xfrm>
            <a:off x="4660178" y="2288389"/>
            <a:ext cx="433349" cy="566589"/>
            <a:chOff x="1367060" y="2422129"/>
            <a:chExt cx="269261" cy="352050"/>
          </a:xfrm>
        </p:grpSpPr>
        <p:sp>
          <p:nvSpPr>
            <p:cNvPr id="804" name="Google Shape;804;p67"/>
            <p:cNvSpPr/>
            <p:nvPr/>
          </p:nvSpPr>
          <p:spPr>
            <a:xfrm>
              <a:off x="1392059" y="2651857"/>
              <a:ext cx="129160" cy="122322"/>
            </a:xfrm>
            <a:custGeom>
              <a:rect b="b" l="l" r="r" t="t"/>
              <a:pathLst>
                <a:path extrusionOk="0" h="3846" w="4061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67"/>
            <p:cNvSpPr/>
            <p:nvPr/>
          </p:nvSpPr>
          <p:spPr>
            <a:xfrm>
              <a:off x="1367060" y="2441912"/>
              <a:ext cx="82184" cy="212139"/>
            </a:xfrm>
            <a:custGeom>
              <a:rect b="b" l="l" r="r" t="t"/>
              <a:pathLst>
                <a:path extrusionOk="0" h="6670" w="2584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67"/>
            <p:cNvSpPr/>
            <p:nvPr/>
          </p:nvSpPr>
          <p:spPr>
            <a:xfrm>
              <a:off x="1456051" y="2422129"/>
              <a:ext cx="180271" cy="162937"/>
            </a:xfrm>
            <a:custGeom>
              <a:rect b="b" l="l" r="r" t="t"/>
              <a:pathLst>
                <a:path extrusionOk="0" h="5123" w="5668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67"/>
            <p:cNvSpPr/>
            <p:nvPr/>
          </p:nvSpPr>
          <p:spPr>
            <a:xfrm>
              <a:off x="1532160" y="2593590"/>
              <a:ext cx="81834" cy="180207"/>
            </a:xfrm>
            <a:custGeom>
              <a:rect b="b" l="l" r="r" t="t"/>
              <a:pathLst>
                <a:path extrusionOk="0" h="5666" w="2573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67"/>
            <p:cNvSpPr/>
            <p:nvPr/>
          </p:nvSpPr>
          <p:spPr>
            <a:xfrm>
              <a:off x="1425359" y="2572313"/>
              <a:ext cx="24267" cy="17843"/>
            </a:xfrm>
            <a:custGeom>
              <a:rect b="b" l="l" r="r" t="t"/>
              <a:pathLst>
                <a:path extrusionOk="0" h="561" w="763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67"/>
            <p:cNvSpPr/>
            <p:nvPr/>
          </p:nvSpPr>
          <p:spPr>
            <a:xfrm>
              <a:off x="1562820" y="2573680"/>
              <a:ext cx="26176" cy="17620"/>
            </a:xfrm>
            <a:custGeom>
              <a:rect b="b" l="l" r="r" t="t"/>
              <a:pathLst>
                <a:path extrusionOk="0" h="554" w="823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67"/>
            <p:cNvSpPr/>
            <p:nvPr/>
          </p:nvSpPr>
          <p:spPr>
            <a:xfrm>
              <a:off x="1448100" y="2481414"/>
              <a:ext cx="125375" cy="191275"/>
            </a:xfrm>
            <a:custGeom>
              <a:rect b="b" l="l" r="r" t="t"/>
              <a:pathLst>
                <a:path extrusionOk="0" h="6014" w="3942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67"/>
            <p:cNvSpPr/>
            <p:nvPr/>
          </p:nvSpPr>
          <p:spPr>
            <a:xfrm>
              <a:off x="1502232" y="2449259"/>
              <a:ext cx="10655" cy="25380"/>
            </a:xfrm>
            <a:custGeom>
              <a:rect b="b" l="l" r="r" t="t"/>
              <a:pathLst>
                <a:path extrusionOk="0" h="798" w="335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67"/>
            <p:cNvSpPr/>
            <p:nvPr/>
          </p:nvSpPr>
          <p:spPr>
            <a:xfrm>
              <a:off x="1458309" y="2460582"/>
              <a:ext cx="18988" cy="23090"/>
            </a:xfrm>
            <a:custGeom>
              <a:rect b="b" l="l" r="r" t="t"/>
              <a:pathLst>
                <a:path extrusionOk="0" h="726" w="597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67"/>
            <p:cNvSpPr/>
            <p:nvPr/>
          </p:nvSpPr>
          <p:spPr>
            <a:xfrm>
              <a:off x="1425741" y="2492768"/>
              <a:ext cx="25031" cy="17874"/>
            </a:xfrm>
            <a:custGeom>
              <a:rect b="b" l="l" r="r" t="t"/>
              <a:pathLst>
                <a:path extrusionOk="0" h="562" w="787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67"/>
            <p:cNvSpPr/>
            <p:nvPr/>
          </p:nvSpPr>
          <p:spPr>
            <a:xfrm>
              <a:off x="1414768" y="2535959"/>
              <a:ext cx="25031" cy="10655"/>
            </a:xfrm>
            <a:custGeom>
              <a:rect b="b" l="l" r="r" t="t"/>
              <a:pathLst>
                <a:path extrusionOk="0" h="335" w="787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67"/>
            <p:cNvSpPr/>
            <p:nvPr/>
          </p:nvSpPr>
          <p:spPr>
            <a:xfrm>
              <a:off x="1573825" y="2537104"/>
              <a:ext cx="24999" cy="10241"/>
            </a:xfrm>
            <a:custGeom>
              <a:rect b="b" l="l" r="r" t="t"/>
              <a:pathLst>
                <a:path extrusionOk="0" h="322" w="78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67"/>
            <p:cNvSpPr/>
            <p:nvPr/>
          </p:nvSpPr>
          <p:spPr>
            <a:xfrm>
              <a:off x="1563965" y="2493627"/>
              <a:ext cx="24649" cy="17525"/>
            </a:xfrm>
            <a:custGeom>
              <a:rect b="b" l="l" r="r" t="t"/>
              <a:pathLst>
                <a:path extrusionOk="0" h="551" w="775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67"/>
            <p:cNvSpPr/>
            <p:nvPr/>
          </p:nvSpPr>
          <p:spPr>
            <a:xfrm>
              <a:off x="1537853" y="2461440"/>
              <a:ext cx="18956" cy="23090"/>
            </a:xfrm>
            <a:custGeom>
              <a:rect b="b" l="l" r="r" t="t"/>
              <a:pathLst>
                <a:path extrusionOk="0" h="726" w="596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rgbClr val="2A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68"/>
          <p:cNvPicPr preferRelativeResize="0"/>
          <p:nvPr/>
        </p:nvPicPr>
        <p:blipFill rotWithShape="1">
          <a:blip r:embed="rId3">
            <a:alphaModFix/>
          </a:blip>
          <a:srcRect b="2464" l="3817" r="2846" t="13431"/>
          <a:stretch/>
        </p:blipFill>
        <p:spPr>
          <a:xfrm>
            <a:off x="767325" y="866325"/>
            <a:ext cx="3896100" cy="351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23" name="Google Shape;823;p68"/>
          <p:cNvSpPr txBox="1"/>
          <p:nvPr>
            <p:ph type="ctrTitle"/>
          </p:nvPr>
        </p:nvSpPr>
        <p:spPr>
          <a:xfrm flipH="1">
            <a:off x="5014050" y="543200"/>
            <a:ext cx="3413700" cy="159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824" name="Google Shape;824;p68"/>
          <p:cNvSpPr/>
          <p:nvPr/>
        </p:nvSpPr>
        <p:spPr>
          <a:xfrm>
            <a:off x="4670525" y="3263450"/>
            <a:ext cx="3757200" cy="159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4"/>
          <p:cNvPicPr preferRelativeResize="0"/>
          <p:nvPr/>
        </p:nvPicPr>
        <p:blipFill rotWithShape="1">
          <a:blip r:embed="rId3">
            <a:alphaModFix/>
          </a:blip>
          <a:srcRect b="0" l="-21934" r="-27991" t="2276"/>
          <a:stretch/>
        </p:blipFill>
        <p:spPr>
          <a:xfrm>
            <a:off x="2792050" y="919325"/>
            <a:ext cx="4989900" cy="32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4"/>
          <p:cNvSpPr txBox="1"/>
          <p:nvPr>
            <p:ph type="title"/>
          </p:nvPr>
        </p:nvSpPr>
        <p:spPr>
          <a:xfrm>
            <a:off x="2890999" y="3893675"/>
            <a:ext cx="6137700" cy="694200"/>
          </a:xfrm>
          <a:prstGeom prst="rect">
            <a:avLst/>
          </a:prstGeom>
        </p:spPr>
        <p:txBody>
          <a:bodyPr anchorCtr="0" anchor="t" bIns="91425" lIns="11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Process of Import Task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4"/>
          <p:cNvSpPr txBox="1"/>
          <p:nvPr>
            <p:ph idx="2" type="title"/>
          </p:nvPr>
        </p:nvSpPr>
        <p:spPr>
          <a:xfrm>
            <a:off x="716250" y="543200"/>
            <a:ext cx="2959500" cy="1512300"/>
          </a:xfrm>
          <a:prstGeom prst="rect">
            <a:avLst/>
          </a:prstGeom>
        </p:spPr>
        <p:txBody>
          <a:bodyPr anchorCtr="0" anchor="ctr" bIns="91425" lIns="91425" spcFirstLastPara="1" rIns="730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5"/>
          <p:cNvSpPr txBox="1"/>
          <p:nvPr>
            <p:ph type="title"/>
          </p:nvPr>
        </p:nvSpPr>
        <p:spPr>
          <a:xfrm>
            <a:off x="716250" y="539500"/>
            <a:ext cx="46593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Descriptions </a:t>
            </a:r>
            <a:endParaRPr/>
          </a:p>
        </p:txBody>
      </p:sp>
      <p:pic>
        <p:nvPicPr>
          <p:cNvPr id="518" name="Google Shape;51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225" y="1210200"/>
            <a:ext cx="3721601" cy="37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650" y="1022687"/>
            <a:ext cx="3918526" cy="391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6"/>
          <p:cNvSpPr txBox="1"/>
          <p:nvPr>
            <p:ph type="title"/>
          </p:nvPr>
        </p:nvSpPr>
        <p:spPr>
          <a:xfrm>
            <a:off x="716250" y="539500"/>
            <a:ext cx="6553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Descriptions (Continue)</a:t>
            </a:r>
            <a:endParaRPr/>
          </a:p>
        </p:txBody>
      </p:sp>
      <p:pic>
        <p:nvPicPr>
          <p:cNvPr id="525" name="Google Shape;5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063" y="1670964"/>
            <a:ext cx="2763875" cy="260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925" y="1689060"/>
            <a:ext cx="2763875" cy="256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025" y="1030525"/>
            <a:ext cx="2919925" cy="400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/>
          <p:nvPr>
            <p:ph type="title"/>
          </p:nvPr>
        </p:nvSpPr>
        <p:spPr>
          <a:xfrm>
            <a:off x="716250" y="540600"/>
            <a:ext cx="60399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Choosing It</a:t>
            </a:r>
            <a:endParaRPr/>
          </a:p>
        </p:txBody>
      </p:sp>
      <p:pic>
        <p:nvPicPr>
          <p:cNvPr id="533" name="Google Shape;5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025" y="1093925"/>
            <a:ext cx="3820976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1093925"/>
            <a:ext cx="396984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8"/>
          <p:cNvSpPr txBox="1"/>
          <p:nvPr>
            <p:ph type="title"/>
          </p:nvPr>
        </p:nvSpPr>
        <p:spPr>
          <a:xfrm>
            <a:off x="716250" y="540800"/>
            <a:ext cx="63819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Choosing It 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0" name="Google Shape;5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500" y="1229495"/>
            <a:ext cx="3603122" cy="373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928" y="1229475"/>
            <a:ext cx="3603122" cy="3730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9"/>
          <p:cNvSpPr txBox="1"/>
          <p:nvPr>
            <p:ph type="title"/>
          </p:nvPr>
        </p:nvSpPr>
        <p:spPr>
          <a:xfrm>
            <a:off x="716250" y="540800"/>
            <a:ext cx="66141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Choosing It </a:t>
            </a:r>
            <a:r>
              <a:rPr lang="en"/>
              <a:t>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7" name="Google Shape;5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925" y="1167900"/>
            <a:ext cx="2495306" cy="37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230" y="1167900"/>
            <a:ext cx="3780846" cy="378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/>
          <p:nvPr>
            <p:ph type="title"/>
          </p:nvPr>
        </p:nvSpPr>
        <p:spPr>
          <a:xfrm>
            <a:off x="716250" y="540800"/>
            <a:ext cx="6406500" cy="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Reasons for Choosing It </a:t>
            </a:r>
            <a:r>
              <a:rPr lang="en"/>
              <a:t>(Continue)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4" name="Google Shape;5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5000"/>
            <a:ext cx="4871300" cy="36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301" y="2262900"/>
            <a:ext cx="4272699" cy="28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vestment Fund Company Profile by Slidesgo">
  <a:themeElements>
    <a:clrScheme name="Simple Light">
      <a:dk1>
        <a:srgbClr val="2A2828"/>
      </a:dk1>
      <a:lt1>
        <a:srgbClr val="FFFFFF"/>
      </a:lt1>
      <a:dk2>
        <a:srgbClr val="FFA8A1"/>
      </a:dk2>
      <a:lt2>
        <a:srgbClr val="FEF4EA"/>
      </a:lt2>
      <a:accent1>
        <a:srgbClr val="FFD8B1"/>
      </a:accent1>
      <a:accent2>
        <a:srgbClr val="CAD5D7"/>
      </a:accent2>
      <a:accent3>
        <a:srgbClr val="212121"/>
      </a:accent3>
      <a:accent4>
        <a:srgbClr val="FFD8B1"/>
      </a:accent4>
      <a:accent5>
        <a:srgbClr val="FFA8A1"/>
      </a:accent5>
      <a:accent6>
        <a:srgbClr val="FEF4EA"/>
      </a:accent6>
      <a:hlink>
        <a:srgbClr val="3034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