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73" r:id="rId3"/>
    <p:sldId id="286" r:id="rId4"/>
    <p:sldId id="270" r:id="rId5"/>
    <p:sldId id="283" r:id="rId6"/>
    <p:sldId id="278" r:id="rId7"/>
    <p:sldId id="272" r:id="rId8"/>
    <p:sldId id="287" r:id="rId9"/>
    <p:sldId id="285" r:id="rId10"/>
    <p:sldId id="275" r:id="rId11"/>
    <p:sldId id="262" r:id="rId12"/>
    <p:sldId id="263" r:id="rId13"/>
    <p:sldId id="264" r:id="rId14"/>
    <p:sldId id="265" r:id="rId15"/>
    <p:sldId id="266" r:id="rId16"/>
    <p:sldId id="267" r:id="rId17"/>
    <p:sldId id="289" r:id="rId18"/>
    <p:sldId id="28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Eras Demi ITC" panose="020B0805030504020804" pitchFamily="34" charset="0"/>
      <p:regular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Tw Cen MT" panose="020B0602020104020603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127"/>
    <a:srgbClr val="FF0256"/>
    <a:srgbClr val="D83030"/>
    <a:srgbClr val="FF015A"/>
    <a:srgbClr val="EDEDED"/>
    <a:srgbClr val="FF0354"/>
    <a:srgbClr val="FF0352"/>
    <a:srgbClr val="A50021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4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84CF-73AF-42F9-8FCE-9B7EBFE6E873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3973A-2FB7-422A-A177-61FB3BF22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3973A-2FB7-422A-A177-61FB3BF220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0737-D6D5-4CE8-98AC-9DECAE8EC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054E3-413A-4359-9613-35A9808D8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E5E0B-3553-4BE3-8C6E-548B7E15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34493-21FA-4B9C-92C5-1CCFD173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ED3B5-D813-4973-8DA0-B50B62F3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75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5ADE-05F0-4D17-9529-21D32008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85542-9C1C-4966-B1DD-0C41D4518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F3BF-5C93-4666-9CA3-B0B5A616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0065-65BA-4A0C-87C6-01F06271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A17C6-E6F5-4EE0-B254-49DFAE08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869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97CDF-9996-4DD9-9208-5348EF75B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B29EE-4546-4643-B7E9-CFEBC291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F700E-DC27-4788-9450-D1DA6930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CD477-5641-47A9-B717-C54D4492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699A-1A28-4FA0-98BC-4BC24A59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824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0737-D6D5-4CE8-98AC-9DECAE8EC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054E3-413A-4359-9613-35A9808D8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E5E0B-3553-4BE3-8C6E-548B7E15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34493-21FA-4B9C-92C5-1CCFD173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ED3B5-D813-4973-8DA0-B50B62F3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14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B923-379A-43E5-949A-B8C8FEED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CD854-650C-48C6-A7EA-3D3462820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4AB6C-4A3F-416A-A6F4-0437F5D0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2C606-B4CA-47DC-AA4F-C9500ED7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6A98-E672-41D7-B833-D186A1BD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1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D846-2285-41C1-BD00-26930BF5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295E-4325-4CFF-8962-BE1C79AE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13834-8E8A-47B1-A2DA-6CE9DD34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7E32-15E3-430C-9B9E-A44DE9D5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966D-5546-4B12-859E-70DF2C05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9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3967-C3BE-45FE-9D23-0D10FF49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6E63-ED84-4722-93AA-1AA1D3043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717C2-4F79-4901-96A8-FACA9D78D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2AEE9-EC39-493A-BD31-4FE9AF27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7039-9DCF-4940-87B7-A34A7AA4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C3ACC-2481-47E8-81B0-BC4F3A00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15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DB3D-909F-4AAA-917F-03954F84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6E061-52C1-4DC4-B984-5B5DB081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6F1B-F5DC-4645-B6C2-EFBD57C17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D0288-8E4B-49B4-9C1E-FC7AB7A9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8F25F-3461-4F37-B688-EDEE53B8B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2A682-A079-47B3-B905-64E97F54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6AA6E6-10E4-4867-AD78-1E660DB4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32D6-6648-4F8A-8D67-C30981F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09CA-983F-4318-B903-CCADC157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0C312-5D08-4333-B370-2DE1AD3B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15198-F4B8-4886-9009-8658BAFF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2CC04-0FD0-4687-A90E-BAB492F8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452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6376D-F303-43BB-B019-3EE90FC0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54441-45AD-4957-8728-4171183F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5EC41-D8B0-4531-8ACB-DF12AB74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8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FDD2-416B-46A7-A300-403399C2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87CB4-CAFF-4861-A875-411038CB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F5393-9658-4C2B-A5B0-12D634593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A7E4-4B2F-4883-BD49-C3AACE5B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3EBB0-BACD-4148-AE1C-DB9CFF34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8043D-2F8E-41C0-9CAA-48CAD954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7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B923-379A-43E5-949A-B8C8FEED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CD854-650C-48C6-A7EA-3D3462820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4AB6C-4A3F-416A-A6F4-0437F5D0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2C606-B4CA-47DC-AA4F-C9500ED7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6A98-E672-41D7-B833-D186A1BD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671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260E-6D7D-442C-A607-E8A966F6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923AF-482E-4409-A32B-E5FA9F20C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E481E-DD04-4D31-87E7-E6E595923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971E6-F883-4AC6-AE35-34D8DB03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03DAF-D8AE-4B6D-9088-EF19E191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93454-1903-4DA7-A09D-D9EC8DDF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81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5ADE-05F0-4D17-9529-21D32008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85542-9C1C-4966-B1DD-0C41D4518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F3BF-5C93-4666-9CA3-B0B5A616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0065-65BA-4A0C-87C6-01F06271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A17C6-E6F5-4EE0-B254-49DFAE08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52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97CDF-9996-4DD9-9208-5348EF75B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B29EE-4546-4643-B7E9-CFEBC291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F700E-DC27-4788-9450-D1DA6930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CD477-5641-47A9-B717-C54D4492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699A-1A28-4FA0-98BC-4BC24A59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D846-2285-41C1-BD00-26930BF5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295E-4325-4CFF-8962-BE1C79AE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13834-8E8A-47B1-A2DA-6CE9DD34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7E32-15E3-430C-9B9E-A44DE9D5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4966D-5546-4B12-859E-70DF2C05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619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3967-C3BE-45FE-9D23-0D10FF49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6E63-ED84-4722-93AA-1AA1D3043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717C2-4F79-4901-96A8-FACA9D78D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2AEE9-EC39-493A-BD31-4FE9AF27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7039-9DCF-4940-87B7-A34A7AA4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C3ACC-2481-47E8-81B0-BC4F3A00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71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DB3D-909F-4AAA-917F-03954F84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6E061-52C1-4DC4-B984-5B5DB081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6F1B-F5DC-4645-B6C2-EFBD57C17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D0288-8E4B-49B4-9C1E-FC7AB7A9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8F25F-3461-4F37-B688-EDEE53B8B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2A682-A079-47B3-B905-64E97F54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6AA6E6-10E4-4867-AD78-1E660DB4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32D6-6648-4F8A-8D67-C30981F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16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09CA-983F-4318-B903-CCADC157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0C312-5D08-4333-B370-2DE1AD3B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15198-F4B8-4886-9009-8658BAFF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2CC04-0FD0-4687-A90E-BAB492F8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039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6376D-F303-43BB-B019-3EE90FC0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54441-45AD-4957-8728-4171183F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5EC41-D8B0-4531-8ACB-DF12AB74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5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FDD2-416B-46A7-A300-403399C2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87CB4-CAFF-4861-A875-411038CB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F5393-9658-4C2B-A5B0-12D634593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A7E4-4B2F-4883-BD49-C3AACE5B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3EBB0-BACD-4148-AE1C-DB9CFF34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8043D-2F8E-41C0-9CAA-48CAD954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143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260E-6D7D-442C-A607-E8A966F6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923AF-482E-4409-A32B-E5FA9F20C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E481E-DD04-4D31-87E7-E6E595923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971E6-F883-4AC6-AE35-34D8DB03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03DAF-D8AE-4B6D-9088-EF19E191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93454-1903-4DA7-A09D-D9EC8DDF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04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D6500-ECBD-479A-985B-CEFF838A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D9D91-FCAF-4ACC-912D-FE85F6D23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6705-8440-494E-A37A-96BB4F42D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3F820-F4AE-468C-B731-F4E512A3C868}" type="datetimeFigureOut">
              <a:rPr lang="en-IN" smtClean="0"/>
              <a:t>07-06-2020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2969B-26E1-4AA1-92DF-ABD42310E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9D26D-18E6-419D-A83B-DC4ADA49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3F7E-277A-4D06-BDFA-F86E544FAA0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74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D6500-ECBD-479A-985B-CEFF838A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D9D91-FCAF-4ACC-912D-FE85F6D23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6705-8440-494E-A37A-96BB4F42D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3F820-F4AE-468C-B731-F4E512A3C86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07-06-2020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2969B-26E1-4AA1-92DF-ABD42310E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9D26D-18E6-419D-A83B-DC4ADA49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E3F7E-277A-4D06-BDFA-F86E544FAA0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5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3">
            <a:extLst>
              <a:ext uri="{FF2B5EF4-FFF2-40B4-BE49-F238E27FC236}">
                <a16:creationId xmlns:a16="http://schemas.microsoft.com/office/drawing/2014/main" id="{3C1997AB-4217-4F48-BB81-6ACED6BC30FC}"/>
              </a:ext>
            </a:extLst>
          </p:cNvPr>
          <p:cNvSpPr/>
          <p:nvPr/>
        </p:nvSpPr>
        <p:spPr>
          <a:xfrm>
            <a:off x="0" y="-8052"/>
            <a:ext cx="10526240" cy="6874104"/>
          </a:xfrm>
          <a:custGeom>
            <a:avLst/>
            <a:gdLst>
              <a:gd name="connsiteX0" fmla="*/ 0 w 10515264"/>
              <a:gd name="connsiteY0" fmla="*/ 0 h 6874104"/>
              <a:gd name="connsiteX1" fmla="*/ 2177492 w 10515264"/>
              <a:gd name="connsiteY1" fmla="*/ 0 h 6874104"/>
              <a:gd name="connsiteX2" fmla="*/ 10515264 w 10515264"/>
              <a:gd name="connsiteY2" fmla="*/ 6874104 h 6874104"/>
              <a:gd name="connsiteX3" fmla="*/ 0 w 10515264"/>
              <a:gd name="connsiteY3" fmla="*/ 6874104 h 687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264" h="6874104">
                <a:moveTo>
                  <a:pt x="0" y="0"/>
                </a:moveTo>
                <a:lnTo>
                  <a:pt x="2177492" y="0"/>
                </a:lnTo>
                <a:lnTo>
                  <a:pt x="10515264" y="6874104"/>
                </a:lnTo>
                <a:lnTo>
                  <a:pt x="0" y="6874104"/>
                </a:lnTo>
                <a:close/>
              </a:path>
            </a:pathLst>
          </a:cu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6E6A780D-43B7-4670-957C-EF2D00124F04}"/>
              </a:ext>
            </a:extLst>
          </p:cNvPr>
          <p:cNvSpPr/>
          <p:nvPr/>
        </p:nvSpPr>
        <p:spPr>
          <a:xfrm>
            <a:off x="177066" y="1226168"/>
            <a:ext cx="6625389" cy="5462327"/>
          </a:xfrm>
          <a:prstGeom prst="rtTriangle">
            <a:avLst/>
          </a:prstGeom>
          <a:solidFill>
            <a:srgbClr val="EDEDE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87E2BF74-DEA8-4257-BAA0-44727B48E887}"/>
              </a:ext>
            </a:extLst>
          </p:cNvPr>
          <p:cNvSpPr/>
          <p:nvPr/>
        </p:nvSpPr>
        <p:spPr>
          <a:xfrm>
            <a:off x="0" y="-8052"/>
            <a:ext cx="6614413" cy="2697454"/>
          </a:xfrm>
          <a:custGeom>
            <a:avLst/>
            <a:gdLst>
              <a:gd name="connsiteX0" fmla="*/ 0 w 6614413"/>
              <a:gd name="connsiteY0" fmla="*/ 0 h 2743200"/>
              <a:gd name="connsiteX1" fmla="*/ 3287120 w 6614413"/>
              <a:gd name="connsiteY1" fmla="*/ 0 h 2743200"/>
              <a:gd name="connsiteX2" fmla="*/ 6614413 w 6614413"/>
              <a:gd name="connsiteY2" fmla="*/ 2743200 h 2743200"/>
              <a:gd name="connsiteX3" fmla="*/ 3327293 w 6614413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413" h="2743200">
                <a:moveTo>
                  <a:pt x="0" y="0"/>
                </a:moveTo>
                <a:lnTo>
                  <a:pt x="3287120" y="0"/>
                </a:lnTo>
                <a:lnTo>
                  <a:pt x="6614413" y="2743200"/>
                </a:lnTo>
                <a:lnTo>
                  <a:pt x="3327293" y="2743200"/>
                </a:lnTo>
                <a:close/>
              </a:path>
            </a:pathLst>
          </a:custGeom>
          <a:solidFill>
            <a:srgbClr val="FF015A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3DE15ADE-4619-4308-BD5E-E720A6CB8D7B}"/>
              </a:ext>
            </a:extLst>
          </p:cNvPr>
          <p:cNvSpPr/>
          <p:nvPr/>
        </p:nvSpPr>
        <p:spPr>
          <a:xfrm>
            <a:off x="3172461" y="3957332"/>
            <a:ext cx="7013516" cy="2908720"/>
          </a:xfrm>
          <a:custGeom>
            <a:avLst/>
            <a:gdLst>
              <a:gd name="connsiteX0" fmla="*/ 0 w 6614413"/>
              <a:gd name="connsiteY0" fmla="*/ 0 h 2743200"/>
              <a:gd name="connsiteX1" fmla="*/ 3287120 w 6614413"/>
              <a:gd name="connsiteY1" fmla="*/ 0 h 2743200"/>
              <a:gd name="connsiteX2" fmla="*/ 6614413 w 6614413"/>
              <a:gd name="connsiteY2" fmla="*/ 2743200 h 2743200"/>
              <a:gd name="connsiteX3" fmla="*/ 3327293 w 6614413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413" h="2743200">
                <a:moveTo>
                  <a:pt x="0" y="0"/>
                </a:moveTo>
                <a:lnTo>
                  <a:pt x="3287120" y="0"/>
                </a:lnTo>
                <a:lnTo>
                  <a:pt x="6614413" y="2743200"/>
                </a:lnTo>
                <a:lnTo>
                  <a:pt x="3327293" y="2743200"/>
                </a:lnTo>
                <a:close/>
              </a:path>
            </a:pathLst>
          </a:custGeom>
          <a:solidFill>
            <a:srgbClr val="FF01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E1771C7D-C555-4C86-B732-781274BA9D87}"/>
              </a:ext>
            </a:extLst>
          </p:cNvPr>
          <p:cNvSpPr/>
          <p:nvPr/>
        </p:nvSpPr>
        <p:spPr>
          <a:xfrm>
            <a:off x="7043451" y="3026176"/>
            <a:ext cx="5015127" cy="2079926"/>
          </a:xfrm>
          <a:custGeom>
            <a:avLst/>
            <a:gdLst>
              <a:gd name="connsiteX0" fmla="*/ 0 w 6614413"/>
              <a:gd name="connsiteY0" fmla="*/ 0 h 2743200"/>
              <a:gd name="connsiteX1" fmla="*/ 3287120 w 6614413"/>
              <a:gd name="connsiteY1" fmla="*/ 0 h 2743200"/>
              <a:gd name="connsiteX2" fmla="*/ 6614413 w 6614413"/>
              <a:gd name="connsiteY2" fmla="*/ 2743200 h 2743200"/>
              <a:gd name="connsiteX3" fmla="*/ 3327293 w 6614413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413" h="2743200">
                <a:moveTo>
                  <a:pt x="0" y="0"/>
                </a:moveTo>
                <a:lnTo>
                  <a:pt x="3287120" y="0"/>
                </a:lnTo>
                <a:lnTo>
                  <a:pt x="6614413" y="2743200"/>
                </a:lnTo>
                <a:lnTo>
                  <a:pt x="3327293" y="2743200"/>
                </a:lnTo>
                <a:close/>
              </a:path>
            </a:pathLst>
          </a:cu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9E1FC93C-E44C-432C-BC73-DE4DFA296A30}"/>
              </a:ext>
            </a:extLst>
          </p:cNvPr>
          <p:cNvSpPr/>
          <p:nvPr/>
        </p:nvSpPr>
        <p:spPr>
          <a:xfrm flipH="1" flipV="1">
            <a:off x="7095673" y="136335"/>
            <a:ext cx="4962905" cy="3930697"/>
          </a:xfrm>
          <a:custGeom>
            <a:avLst/>
            <a:gdLst>
              <a:gd name="connsiteX0" fmla="*/ 4601200 w 4601200"/>
              <a:gd name="connsiteY0" fmla="*/ 3793477 h 3793477"/>
              <a:gd name="connsiteX1" fmla="*/ 0 w 4601200"/>
              <a:gd name="connsiteY1" fmla="*/ 3793477 h 3793477"/>
              <a:gd name="connsiteX2" fmla="*/ 0 w 4601200"/>
              <a:gd name="connsiteY2" fmla="*/ 0 h 37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1200" h="3793477">
                <a:moveTo>
                  <a:pt x="4601200" y="3793477"/>
                </a:moveTo>
                <a:lnTo>
                  <a:pt x="0" y="3793477"/>
                </a:lnTo>
                <a:lnTo>
                  <a:pt x="0" y="0"/>
                </a:lnTo>
                <a:close/>
              </a:path>
            </a:pathLst>
          </a:custGeom>
          <a:solidFill>
            <a:srgbClr val="EDEDE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DC1ECFFA-0F2E-40A5-B27E-2FDB70717F53}"/>
              </a:ext>
            </a:extLst>
          </p:cNvPr>
          <p:cNvSpPr/>
          <p:nvPr/>
        </p:nvSpPr>
        <p:spPr>
          <a:xfrm>
            <a:off x="3962777" y="432080"/>
            <a:ext cx="6614413" cy="2743200"/>
          </a:xfrm>
          <a:custGeom>
            <a:avLst/>
            <a:gdLst>
              <a:gd name="connsiteX0" fmla="*/ 0 w 6614413"/>
              <a:gd name="connsiteY0" fmla="*/ 0 h 2743200"/>
              <a:gd name="connsiteX1" fmla="*/ 3287120 w 6614413"/>
              <a:gd name="connsiteY1" fmla="*/ 0 h 2743200"/>
              <a:gd name="connsiteX2" fmla="*/ 6614413 w 6614413"/>
              <a:gd name="connsiteY2" fmla="*/ 2743200 h 2743200"/>
              <a:gd name="connsiteX3" fmla="*/ 3327293 w 6614413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413" h="2743200">
                <a:moveTo>
                  <a:pt x="0" y="0"/>
                </a:moveTo>
                <a:lnTo>
                  <a:pt x="3287120" y="0"/>
                </a:lnTo>
                <a:lnTo>
                  <a:pt x="6614413" y="2743200"/>
                </a:lnTo>
                <a:lnTo>
                  <a:pt x="3327293" y="2743200"/>
                </a:lnTo>
                <a:close/>
              </a:path>
            </a:pathLst>
          </a:custGeom>
          <a:solidFill>
            <a:srgbClr val="FF015A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A7EE2-148A-4514-A4B1-354D6D07F8DD}"/>
              </a:ext>
            </a:extLst>
          </p:cNvPr>
          <p:cNvSpPr txBox="1"/>
          <p:nvPr/>
        </p:nvSpPr>
        <p:spPr>
          <a:xfrm>
            <a:off x="298289" y="4095084"/>
            <a:ext cx="768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1" u="none" strike="noStrike" kern="1200" cap="none" spc="0" normalizeH="0" baseline="0" noProof="0" dirty="0">
                <a:ln>
                  <a:noFill/>
                </a:ln>
                <a:solidFill>
                  <a:srgbClr val="E82127"/>
                </a:solidFill>
                <a:effectLst/>
                <a:uLnTx/>
                <a:uFillTx/>
                <a:latin typeface="Georgia" panose="02040502050405020303" pitchFamily="18" charset="0"/>
                <a:ea typeface="Ebrima" panose="02000000000000000000" pitchFamily="2" charset="0"/>
                <a:cs typeface="Ebrima" panose="02000000000000000000" pitchFamily="2" charset="0"/>
              </a:rPr>
              <a:t>STRATEGIC</a:t>
            </a:r>
            <a:r>
              <a:rPr kumimoji="0" lang="en-IN" sz="3200" b="1" i="1" u="none" strike="noStrike" kern="1200" cap="none" spc="0" normalizeH="0" baseline="0" noProof="0" dirty="0">
                <a:ln>
                  <a:noFill/>
                </a:ln>
                <a:solidFill>
                  <a:srgbClr val="E82127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69A8041D-968D-4F62-A8BE-DF870A18A6B1}"/>
              </a:ext>
            </a:extLst>
          </p:cNvPr>
          <p:cNvSpPr/>
          <p:nvPr/>
        </p:nvSpPr>
        <p:spPr>
          <a:xfrm flipH="1">
            <a:off x="298289" y="5671646"/>
            <a:ext cx="6074801" cy="738909"/>
          </a:xfrm>
          <a:prstGeom prst="parallelogram">
            <a:avLst>
              <a:gd name="adj" fmla="val 11930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Professor: SRUN Sopheak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0" y="3472227"/>
            <a:ext cx="2566247" cy="334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BA7EE2-148A-4514-A4B1-354D6D07F8DD}"/>
              </a:ext>
            </a:extLst>
          </p:cNvPr>
          <p:cNvSpPr txBox="1"/>
          <p:nvPr/>
        </p:nvSpPr>
        <p:spPr>
          <a:xfrm>
            <a:off x="1404919" y="4750389"/>
            <a:ext cx="63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1" u="none" strike="noStrike" kern="1200" cap="none" spc="0" normalizeH="0" baseline="0" noProof="0" dirty="0">
                <a:ln>
                  <a:noFill/>
                </a:ln>
                <a:solidFill>
                  <a:srgbClr val="E82127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ANALYSIS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6" y="2510923"/>
            <a:ext cx="900139" cy="896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80" y="16522"/>
            <a:ext cx="2911302" cy="1637415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9A8041D-968D-4F62-A8BE-DF870A18A6B1}"/>
              </a:ext>
            </a:extLst>
          </p:cNvPr>
          <p:cNvSpPr/>
          <p:nvPr/>
        </p:nvSpPr>
        <p:spPr>
          <a:xfrm flipH="1">
            <a:off x="5477046" y="5195483"/>
            <a:ext cx="6515193" cy="1511049"/>
          </a:xfrm>
          <a:prstGeom prst="parallelogram">
            <a:avLst>
              <a:gd name="adj" fmla="val 11930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rPr>
              <a:t>Presenters: SOK Sotheara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rPr>
              <a:t>	      AN Sochetra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rPr>
              <a:t>	      ANG Seavling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rPr>
              <a:t> 	      RIN Panha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rPr>
              <a:t>	      NOU Sounan</a:t>
            </a:r>
          </a:p>
        </p:txBody>
      </p:sp>
    </p:spTree>
    <p:extLst>
      <p:ext uri="{BB962C8B-B14F-4D97-AF65-F5344CB8AC3E}">
        <p14:creationId xmlns:p14="http://schemas.microsoft.com/office/powerpoint/2010/main" val="388375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5" y="4146380"/>
            <a:ext cx="1959732" cy="1858131"/>
            <a:chOff x="4206976" y="3398110"/>
            <a:chExt cx="1959732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34435" y="3860255"/>
              <a:ext cx="1932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26918" y="4146380"/>
            <a:ext cx="2033393" cy="1858131"/>
            <a:chOff x="5889847" y="3398110"/>
            <a:chExt cx="2033393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889847" y="3860255"/>
              <a:ext cx="1987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7" y="4552864"/>
            <a:ext cx="264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346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4" y="4146380"/>
            <a:ext cx="1987879" cy="1858131"/>
            <a:chOff x="4206975" y="3398110"/>
            <a:chExt cx="1987879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06975" y="3865510"/>
              <a:ext cx="1987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72433" y="4146380"/>
            <a:ext cx="1987878" cy="1858131"/>
            <a:chOff x="5935362" y="3398110"/>
            <a:chExt cx="1987878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935362" y="3865510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0AE97"/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7" y="4552864"/>
            <a:ext cx="264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410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01562 -0.026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4" y="4146380"/>
            <a:ext cx="1987879" cy="1858131"/>
            <a:chOff x="4206975" y="3398110"/>
            <a:chExt cx="1987879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06975" y="3865510"/>
              <a:ext cx="1987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72433" y="4146380"/>
            <a:ext cx="1987878" cy="1858131"/>
            <a:chOff x="5935362" y="3398110"/>
            <a:chExt cx="1987878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935362" y="3865510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8" y="4552864"/>
            <a:ext cx="264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465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BC570"/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01342 -0.0233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5" y="4146380"/>
            <a:ext cx="1987878" cy="1858131"/>
            <a:chOff x="4206976" y="3398110"/>
            <a:chExt cx="1987878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06976" y="3865510"/>
              <a:ext cx="1987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72433" y="4146380"/>
            <a:ext cx="1987878" cy="1858131"/>
            <a:chOff x="5935362" y="3398110"/>
            <a:chExt cx="1987878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935362" y="3865510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8" y="4552864"/>
            <a:ext cx="264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7AB31"/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30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01498 0.0215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5" y="4146380"/>
            <a:ext cx="1987878" cy="1858131"/>
            <a:chOff x="4206976" y="3398110"/>
            <a:chExt cx="1987878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06976" y="3865510"/>
              <a:ext cx="1987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72433" y="4146380"/>
            <a:ext cx="1987878" cy="1858131"/>
            <a:chOff x="5935362" y="3398110"/>
            <a:chExt cx="1987878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935362" y="3865510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8" y="4552864"/>
            <a:ext cx="264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282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B4D3C"/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1459 0.0247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18116-B962-4353-87AA-099D4914CEED}"/>
              </a:ext>
            </a:extLst>
          </p:cNvPr>
          <p:cNvGrpSpPr/>
          <p:nvPr/>
        </p:nvGrpSpPr>
        <p:grpSpPr>
          <a:xfrm>
            <a:off x="4169905" y="2214105"/>
            <a:ext cx="1987878" cy="1858133"/>
            <a:chOff x="4206976" y="1539977"/>
            <a:chExt cx="1987878" cy="18581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00FEAF-E626-480B-986B-7EA23BDEE4DF}"/>
                </a:ext>
              </a:extLst>
            </p:cNvPr>
            <p:cNvSpPr/>
            <p:nvPr/>
          </p:nvSpPr>
          <p:spPr>
            <a:xfrm>
              <a:off x="4206976" y="1539977"/>
              <a:ext cx="1858132" cy="1858133"/>
            </a:xfrm>
            <a:custGeom>
              <a:avLst/>
              <a:gdLst>
                <a:gd name="connsiteX0" fmla="*/ 1858132 w 1858132"/>
                <a:gd name="connsiteY0" fmla="*/ 0 h 1858133"/>
                <a:gd name="connsiteX1" fmla="*/ 1858132 w 1858132"/>
                <a:gd name="connsiteY1" fmla="*/ 1858133 h 1858133"/>
                <a:gd name="connsiteX2" fmla="*/ 0 w 1858132"/>
                <a:gd name="connsiteY2" fmla="*/ 1858133 h 1858133"/>
                <a:gd name="connsiteX3" fmla="*/ 8201 w 1858132"/>
                <a:gd name="connsiteY3" fmla="*/ 1695723 h 1858133"/>
                <a:gd name="connsiteX4" fmla="*/ 1695723 w 1858132"/>
                <a:gd name="connsiteY4" fmla="*/ 8201 h 1858133"/>
                <a:gd name="connsiteX5" fmla="*/ 1858132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1858132" y="0"/>
                  </a:moveTo>
                  <a:lnTo>
                    <a:pt x="1858132" y="1858133"/>
                  </a:lnTo>
                  <a:lnTo>
                    <a:pt x="0" y="1858133"/>
                  </a:lnTo>
                  <a:lnTo>
                    <a:pt x="8201" y="1695723"/>
                  </a:lnTo>
                  <a:cubicBezTo>
                    <a:pt x="98563" y="805940"/>
                    <a:pt x="805940" y="98563"/>
                    <a:pt x="1695723" y="8201"/>
                  </a:cubicBezTo>
                  <a:lnTo>
                    <a:pt x="1858132" y="0"/>
                  </a:lnTo>
                  <a:close/>
                </a:path>
              </a:pathLst>
            </a:custGeom>
            <a:solidFill>
              <a:srgbClr val="20A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D94B2C-CB8C-45BF-8861-AEA36380D936}"/>
                </a:ext>
              </a:extLst>
            </p:cNvPr>
            <p:cNvSpPr txBox="1"/>
            <p:nvPr/>
          </p:nvSpPr>
          <p:spPr>
            <a:xfrm>
              <a:off x="4305830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STRENGTH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C60E4-02FA-43A7-86BC-8E33E5033E40}"/>
              </a:ext>
            </a:extLst>
          </p:cNvPr>
          <p:cNvGrpSpPr/>
          <p:nvPr/>
        </p:nvGrpSpPr>
        <p:grpSpPr>
          <a:xfrm>
            <a:off x="5972433" y="2214105"/>
            <a:ext cx="1987878" cy="1858133"/>
            <a:chOff x="5935362" y="1539977"/>
            <a:chExt cx="1987878" cy="18581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5084EA-3744-471F-B70C-263650789939}"/>
                </a:ext>
              </a:extLst>
            </p:cNvPr>
            <p:cNvSpPr/>
            <p:nvPr/>
          </p:nvSpPr>
          <p:spPr>
            <a:xfrm>
              <a:off x="6065108" y="1539977"/>
              <a:ext cx="1858132" cy="1858133"/>
            </a:xfrm>
            <a:custGeom>
              <a:avLst/>
              <a:gdLst>
                <a:gd name="connsiteX0" fmla="*/ 0 w 1858132"/>
                <a:gd name="connsiteY0" fmla="*/ 0 h 1858133"/>
                <a:gd name="connsiteX1" fmla="*/ 162409 w 1858132"/>
                <a:gd name="connsiteY1" fmla="*/ 8201 h 1858133"/>
                <a:gd name="connsiteX2" fmla="*/ 1849931 w 1858132"/>
                <a:gd name="connsiteY2" fmla="*/ 1695723 h 1858133"/>
                <a:gd name="connsiteX3" fmla="*/ 1858132 w 1858132"/>
                <a:gd name="connsiteY3" fmla="*/ 1858133 h 1858133"/>
                <a:gd name="connsiteX4" fmla="*/ 0 w 1858132"/>
                <a:gd name="connsiteY4" fmla="*/ 1858133 h 1858133"/>
                <a:gd name="connsiteX5" fmla="*/ 0 w 1858132"/>
                <a:gd name="connsiteY5" fmla="*/ 0 h 185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3">
                  <a:moveTo>
                    <a:pt x="0" y="0"/>
                  </a:moveTo>
                  <a:lnTo>
                    <a:pt x="162409" y="8201"/>
                  </a:lnTo>
                  <a:cubicBezTo>
                    <a:pt x="1052192" y="98563"/>
                    <a:pt x="1759569" y="805940"/>
                    <a:pt x="1849931" y="1695723"/>
                  </a:cubicBezTo>
                  <a:lnTo>
                    <a:pt x="1858132" y="1858133"/>
                  </a:lnTo>
                  <a:lnTo>
                    <a:pt x="0" y="185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523524-BC7F-464E-A8E1-48090C9BAA2E}"/>
                </a:ext>
              </a:extLst>
            </p:cNvPr>
            <p:cNvSpPr txBox="1"/>
            <p:nvPr/>
          </p:nvSpPr>
          <p:spPr>
            <a:xfrm>
              <a:off x="5935362" y="2469043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WEAKNESS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2F321-8593-43D3-A969-8F1140D3EE6F}"/>
              </a:ext>
            </a:extLst>
          </p:cNvPr>
          <p:cNvGrpSpPr/>
          <p:nvPr/>
        </p:nvGrpSpPr>
        <p:grpSpPr>
          <a:xfrm>
            <a:off x="4169905" y="4146380"/>
            <a:ext cx="1987878" cy="1858131"/>
            <a:chOff x="4206976" y="3398110"/>
            <a:chExt cx="1987878" cy="185813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CF4195B-C84C-4D20-84BD-EFA34F77989A}"/>
                </a:ext>
              </a:extLst>
            </p:cNvPr>
            <p:cNvSpPr/>
            <p:nvPr/>
          </p:nvSpPr>
          <p:spPr>
            <a:xfrm>
              <a:off x="4206976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58132 w 1858132"/>
                <a:gd name="connsiteY2" fmla="*/ 1858131 h 1858131"/>
                <a:gd name="connsiteX3" fmla="*/ 1695723 w 1858132"/>
                <a:gd name="connsiteY3" fmla="*/ 1849930 h 1858131"/>
                <a:gd name="connsiteX4" fmla="*/ 8201 w 1858132"/>
                <a:gd name="connsiteY4" fmla="*/ 162408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58132" y="1858131"/>
                  </a:lnTo>
                  <a:lnTo>
                    <a:pt x="1695723" y="1849930"/>
                  </a:lnTo>
                  <a:cubicBezTo>
                    <a:pt x="805940" y="1759568"/>
                    <a:pt x="98563" y="1052191"/>
                    <a:pt x="8201" y="1624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34B3A-3970-45CC-A2B2-BB26A8893588}"/>
                </a:ext>
              </a:extLst>
            </p:cNvPr>
            <p:cNvSpPr txBox="1"/>
            <p:nvPr/>
          </p:nvSpPr>
          <p:spPr>
            <a:xfrm>
              <a:off x="4206976" y="3865510"/>
              <a:ext cx="1987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8346B-615A-4D47-B4D1-2E72634CE334}"/>
              </a:ext>
            </a:extLst>
          </p:cNvPr>
          <p:cNvGrpSpPr/>
          <p:nvPr/>
        </p:nvGrpSpPr>
        <p:grpSpPr>
          <a:xfrm>
            <a:off x="5972433" y="4146380"/>
            <a:ext cx="1987878" cy="1858131"/>
            <a:chOff x="5935362" y="3398110"/>
            <a:chExt cx="1987878" cy="185813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42EFA1-FECA-4C06-BAA1-C46C71D1C087}"/>
                </a:ext>
              </a:extLst>
            </p:cNvPr>
            <p:cNvSpPr/>
            <p:nvPr/>
          </p:nvSpPr>
          <p:spPr>
            <a:xfrm>
              <a:off x="6065108" y="3398110"/>
              <a:ext cx="1858132" cy="1858131"/>
            </a:xfrm>
            <a:custGeom>
              <a:avLst/>
              <a:gdLst>
                <a:gd name="connsiteX0" fmla="*/ 0 w 1858132"/>
                <a:gd name="connsiteY0" fmla="*/ 0 h 1858131"/>
                <a:gd name="connsiteX1" fmla="*/ 1858132 w 1858132"/>
                <a:gd name="connsiteY1" fmla="*/ 0 h 1858131"/>
                <a:gd name="connsiteX2" fmla="*/ 1849931 w 1858132"/>
                <a:gd name="connsiteY2" fmla="*/ 162408 h 1858131"/>
                <a:gd name="connsiteX3" fmla="*/ 162409 w 1858132"/>
                <a:gd name="connsiteY3" fmla="*/ 1849930 h 1858131"/>
                <a:gd name="connsiteX4" fmla="*/ 0 w 1858132"/>
                <a:gd name="connsiteY4" fmla="*/ 1858131 h 1858131"/>
                <a:gd name="connsiteX5" fmla="*/ 0 w 1858132"/>
                <a:gd name="connsiteY5" fmla="*/ 0 h 185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8132" h="1858131">
                  <a:moveTo>
                    <a:pt x="0" y="0"/>
                  </a:moveTo>
                  <a:lnTo>
                    <a:pt x="1858132" y="0"/>
                  </a:lnTo>
                  <a:lnTo>
                    <a:pt x="1849931" y="162408"/>
                  </a:lnTo>
                  <a:cubicBezTo>
                    <a:pt x="1759569" y="1052191"/>
                    <a:pt x="1052192" y="1759568"/>
                    <a:pt x="162409" y="1849930"/>
                  </a:cubicBezTo>
                  <a:lnTo>
                    <a:pt x="0" y="185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02E0EC-79F7-49F4-821D-F9EB43B6B12E}"/>
                </a:ext>
              </a:extLst>
            </p:cNvPr>
            <p:cNvSpPr txBox="1"/>
            <p:nvPr/>
          </p:nvSpPr>
          <p:spPr>
            <a:xfrm>
              <a:off x="5935362" y="3865510"/>
              <a:ext cx="1889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Tw Cen MT" panose="020B0602020104020603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THREAT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4C296C8-5CBE-45A5-9E43-CBF23ACE811E}"/>
              </a:ext>
            </a:extLst>
          </p:cNvPr>
          <p:cNvSpPr/>
          <p:nvPr/>
        </p:nvSpPr>
        <p:spPr>
          <a:xfrm>
            <a:off x="534813" y="2773496"/>
            <a:ext cx="696684" cy="696684"/>
          </a:xfrm>
          <a:prstGeom prst="ellipse">
            <a:avLst/>
          </a:prstGeom>
          <a:solidFill>
            <a:srgbClr val="20A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40E0-4F9D-467E-8DE2-47DB51C566CB}"/>
              </a:ext>
            </a:extLst>
          </p:cNvPr>
          <p:cNvSpPr txBox="1"/>
          <p:nvPr/>
        </p:nvSpPr>
        <p:spPr>
          <a:xfrm>
            <a:off x="1333098" y="2668751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STRENGTHS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75DB48-3E7D-4EE5-850F-8727F44E4416}"/>
              </a:ext>
            </a:extLst>
          </p:cNvPr>
          <p:cNvSpPr/>
          <p:nvPr/>
        </p:nvSpPr>
        <p:spPr>
          <a:xfrm>
            <a:off x="534813" y="4657609"/>
            <a:ext cx="696684" cy="696684"/>
          </a:xfrm>
          <a:prstGeom prst="ellipse">
            <a:avLst/>
          </a:prstGeom>
          <a:solidFill>
            <a:srgbClr val="F7A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C6DC1-766D-455B-8E9F-C470772325E9}"/>
              </a:ext>
            </a:extLst>
          </p:cNvPr>
          <p:cNvSpPr txBox="1"/>
          <p:nvPr/>
        </p:nvSpPr>
        <p:spPr>
          <a:xfrm>
            <a:off x="1333098" y="4552864"/>
            <a:ext cx="264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OPPORTUNITIES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EB8FE6-ED50-4D0B-AC03-8E074295E66A}"/>
              </a:ext>
            </a:extLst>
          </p:cNvPr>
          <p:cNvSpPr/>
          <p:nvPr/>
        </p:nvSpPr>
        <p:spPr>
          <a:xfrm>
            <a:off x="8358012" y="2773496"/>
            <a:ext cx="696684" cy="696684"/>
          </a:xfrm>
          <a:prstGeom prst="ellipse">
            <a:avLst/>
          </a:prstGeom>
          <a:solidFill>
            <a:srgbClr val="ABC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1BE6D-9F45-479F-ACB2-403F3B061C33}"/>
              </a:ext>
            </a:extLst>
          </p:cNvPr>
          <p:cNvSpPr txBox="1"/>
          <p:nvPr/>
        </p:nvSpPr>
        <p:spPr>
          <a:xfrm>
            <a:off x="9156296" y="2668751"/>
            <a:ext cx="2420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WEAKNESSES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86267D-A7D5-4460-8289-D9349F14CC16}"/>
              </a:ext>
            </a:extLst>
          </p:cNvPr>
          <p:cNvSpPr/>
          <p:nvPr/>
        </p:nvSpPr>
        <p:spPr>
          <a:xfrm>
            <a:off x="8358012" y="4657609"/>
            <a:ext cx="696684" cy="696684"/>
          </a:xfrm>
          <a:prstGeom prst="ellipse">
            <a:avLst/>
          </a:prstGeom>
          <a:solidFill>
            <a:srgbClr val="CB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41BC3A-51DE-44CE-8D04-8FF2BD1E50A0}"/>
              </a:ext>
            </a:extLst>
          </p:cNvPr>
          <p:cNvSpPr txBox="1"/>
          <p:nvPr/>
        </p:nvSpPr>
        <p:spPr>
          <a:xfrm>
            <a:off x="9156297" y="4552864"/>
            <a:ext cx="204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Montserrat" panose="02000505000000020004" pitchFamily="2" charset="0"/>
              </a:rPr>
              <a:t>THREATS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SWOT ANALYSIS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" y="2826335"/>
            <a:ext cx="595393" cy="5953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7" y="4707411"/>
            <a:ext cx="597079" cy="5970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79" y="2864614"/>
            <a:ext cx="557114" cy="55711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85" y="4693800"/>
            <a:ext cx="620902" cy="6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 rot="19824097">
            <a:off x="2864599" y="2544774"/>
            <a:ext cx="12102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ontserrat" panose="02000505000000020004" pitchFamily="2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9954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178197" y="5934670"/>
            <a:ext cx="12102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serrat" panose="02000505000000020004" pitchFamily="2" charset="0"/>
              </a:rPr>
              <a:t>THANKS FOR YOUR QUESTION</a:t>
            </a:r>
          </a:p>
        </p:txBody>
      </p:sp>
    </p:spTree>
    <p:extLst>
      <p:ext uri="{BB962C8B-B14F-4D97-AF65-F5344CB8AC3E}">
        <p14:creationId xmlns:p14="http://schemas.microsoft.com/office/powerpoint/2010/main" val="2918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B115B4-AB12-4707-B8BA-AA9B812B04C4}"/>
              </a:ext>
            </a:extLst>
          </p:cNvPr>
          <p:cNvSpPr/>
          <p:nvPr/>
        </p:nvSpPr>
        <p:spPr>
          <a:xfrm>
            <a:off x="0" y="5148072"/>
            <a:ext cx="12192000" cy="1709928"/>
          </a:xfrm>
          <a:prstGeom prst="rect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535FC-656C-4777-8E9B-3783549F8CDD}"/>
              </a:ext>
            </a:extLst>
          </p:cNvPr>
          <p:cNvSpPr/>
          <p:nvPr/>
        </p:nvSpPr>
        <p:spPr>
          <a:xfrm>
            <a:off x="0" y="0"/>
            <a:ext cx="12192000" cy="1719072"/>
          </a:xfrm>
          <a:prstGeom prst="rect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7F6EE2-1F4E-49F7-B6AE-4EA3D894EE2E}"/>
              </a:ext>
            </a:extLst>
          </p:cNvPr>
          <p:cNvSpPr/>
          <p:nvPr/>
        </p:nvSpPr>
        <p:spPr>
          <a:xfrm>
            <a:off x="0" y="1709928"/>
            <a:ext cx="12192000" cy="1719072"/>
          </a:xfrm>
          <a:prstGeom prst="rect">
            <a:avLst/>
          </a:prstGeom>
          <a:solidFill>
            <a:srgbClr val="E2C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73307-616B-4ABC-8C25-B717A7E4F62C}"/>
              </a:ext>
            </a:extLst>
          </p:cNvPr>
          <p:cNvSpPr/>
          <p:nvPr/>
        </p:nvSpPr>
        <p:spPr>
          <a:xfrm>
            <a:off x="0" y="3429000"/>
            <a:ext cx="12192000" cy="1719072"/>
          </a:xfrm>
          <a:prstGeom prst="rect">
            <a:avLst/>
          </a:prstGeom>
          <a:solidFill>
            <a:srgbClr val="FF6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CDFD7-3AB4-400B-A1CE-B7BE7BDB9A7A}"/>
              </a:ext>
            </a:extLst>
          </p:cNvPr>
          <p:cNvSpPr txBox="1"/>
          <p:nvPr/>
        </p:nvSpPr>
        <p:spPr>
          <a:xfrm>
            <a:off x="2420731" y="527645"/>
            <a:ext cx="3636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E8E5D6"/>
                </a:solidFill>
                <a:latin typeface="Tw Cen MT" panose="020B0602020104020603" pitchFamily="34" charset="0"/>
              </a:rPr>
              <a:t>INTRODUCTION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190421-F70F-49E0-87EB-44789C49AE17}"/>
              </a:ext>
            </a:extLst>
          </p:cNvPr>
          <p:cNvSpPr txBox="1"/>
          <p:nvPr/>
        </p:nvSpPr>
        <p:spPr>
          <a:xfrm>
            <a:off x="939574" y="2229055"/>
            <a:ext cx="437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E8E5D6"/>
                </a:solidFill>
                <a:latin typeface="Tw Cen MT" panose="020B0602020104020603" pitchFamily="34" charset="0"/>
              </a:rPr>
              <a:t>INTERNAL ANAYSIS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918A55-19E7-40C5-AF0C-D9874A6F5827}"/>
              </a:ext>
            </a:extLst>
          </p:cNvPr>
          <p:cNvSpPr txBox="1"/>
          <p:nvPr/>
        </p:nvSpPr>
        <p:spPr>
          <a:xfrm>
            <a:off x="7075399" y="4109995"/>
            <a:ext cx="482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>
                <a:solidFill>
                  <a:srgbClr val="E8E5D6"/>
                </a:solidFill>
                <a:latin typeface="Tw Cen MT" panose="020B0602020104020603" pitchFamily="34" charset="0"/>
              </a:rPr>
              <a:t>EXTERNAL ANALYSIS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2C470A-05C9-49A4-9E62-483E4CA38782}"/>
              </a:ext>
            </a:extLst>
          </p:cNvPr>
          <p:cNvSpPr txBox="1"/>
          <p:nvPr/>
        </p:nvSpPr>
        <p:spPr>
          <a:xfrm>
            <a:off x="5625130" y="5638181"/>
            <a:ext cx="465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>
                <a:solidFill>
                  <a:srgbClr val="E8E5D6"/>
                </a:solidFill>
                <a:latin typeface="Tw Cen MT" panose="020B0602020104020603" pitchFamily="34" charset="0"/>
              </a:rPr>
              <a:t>SWOT ANALYSIS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057C57-E026-4AC2-8C47-1A3C209A4B91}"/>
              </a:ext>
            </a:extLst>
          </p:cNvPr>
          <p:cNvGrpSpPr/>
          <p:nvPr/>
        </p:nvGrpSpPr>
        <p:grpSpPr>
          <a:xfrm>
            <a:off x="6267035" y="-1"/>
            <a:ext cx="3626304" cy="1709019"/>
            <a:chOff x="6267035" y="-1"/>
            <a:chExt cx="3626304" cy="1709019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9A2B921-79B6-4D5C-AD5F-FFE5B41ECD4B}"/>
                </a:ext>
              </a:extLst>
            </p:cNvPr>
            <p:cNvSpPr/>
            <p:nvPr/>
          </p:nvSpPr>
          <p:spPr>
            <a:xfrm>
              <a:off x="6267035" y="-1"/>
              <a:ext cx="3626304" cy="1709019"/>
            </a:xfrm>
            <a:prstGeom prst="parallelogram">
              <a:avLst>
                <a:gd name="adj" fmla="val 70487"/>
              </a:avLst>
            </a:prstGeom>
            <a:solidFill>
              <a:srgbClr val="E8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A44456-E3C9-4A9E-80FF-62BA61FFCE62}"/>
                </a:ext>
              </a:extLst>
            </p:cNvPr>
            <p:cNvSpPr txBox="1"/>
            <p:nvPr/>
          </p:nvSpPr>
          <p:spPr>
            <a:xfrm>
              <a:off x="6782204" y="500576"/>
              <a:ext cx="18846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rgbClr val="00A0A8"/>
                  </a:solidFill>
                  <a:latin typeface="Tw Cen MT" panose="020B0602020104020603" pitchFamily="34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EC0FFC-7FFF-4D63-A4B6-DBEED8C8183C}"/>
              </a:ext>
            </a:extLst>
          </p:cNvPr>
          <p:cNvGrpSpPr/>
          <p:nvPr/>
        </p:nvGrpSpPr>
        <p:grpSpPr>
          <a:xfrm>
            <a:off x="5067714" y="1709018"/>
            <a:ext cx="3626304" cy="1709019"/>
            <a:chOff x="5067714" y="1709018"/>
            <a:chExt cx="3626304" cy="1709019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05DDD72E-F4F6-41A0-AC64-9603FF78CFA2}"/>
                </a:ext>
              </a:extLst>
            </p:cNvPr>
            <p:cNvSpPr/>
            <p:nvPr/>
          </p:nvSpPr>
          <p:spPr>
            <a:xfrm>
              <a:off x="5067714" y="1709018"/>
              <a:ext cx="3626304" cy="1709019"/>
            </a:xfrm>
            <a:prstGeom prst="parallelogram">
              <a:avLst>
                <a:gd name="adj" fmla="val 70487"/>
              </a:avLst>
            </a:prstGeom>
            <a:solidFill>
              <a:srgbClr val="E8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C3D8D5-CC86-45D7-852E-F86A444E23FB}"/>
                </a:ext>
              </a:extLst>
            </p:cNvPr>
            <p:cNvSpPr txBox="1"/>
            <p:nvPr/>
          </p:nvSpPr>
          <p:spPr>
            <a:xfrm>
              <a:off x="5595908" y="2162155"/>
              <a:ext cx="18846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rgbClr val="E2CF70"/>
                  </a:solidFill>
                  <a:latin typeface="Tw Cen MT" panose="020B0602020104020603" pitchFamily="34" charset="0"/>
                </a:rPr>
                <a:t>02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FBFCFC-31C2-4850-8730-2E0245D0D4E8}"/>
              </a:ext>
            </a:extLst>
          </p:cNvPr>
          <p:cNvGrpSpPr/>
          <p:nvPr/>
        </p:nvGrpSpPr>
        <p:grpSpPr>
          <a:xfrm>
            <a:off x="3854223" y="3418036"/>
            <a:ext cx="3626304" cy="1730036"/>
            <a:chOff x="3854223" y="3418036"/>
            <a:chExt cx="3626304" cy="1730036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6E5DA36A-0003-47A4-850B-8ADE81C1D6E8}"/>
                </a:ext>
              </a:extLst>
            </p:cNvPr>
            <p:cNvSpPr/>
            <p:nvPr/>
          </p:nvSpPr>
          <p:spPr>
            <a:xfrm>
              <a:off x="3854223" y="3418036"/>
              <a:ext cx="3626304" cy="1730036"/>
            </a:xfrm>
            <a:prstGeom prst="parallelogram">
              <a:avLst>
                <a:gd name="adj" fmla="val 70487"/>
              </a:avLst>
            </a:prstGeom>
            <a:solidFill>
              <a:srgbClr val="E8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B20AB4-D043-434C-BA43-141A4D0E4E0B}"/>
                </a:ext>
              </a:extLst>
            </p:cNvPr>
            <p:cNvSpPr txBox="1"/>
            <p:nvPr/>
          </p:nvSpPr>
          <p:spPr>
            <a:xfrm>
              <a:off x="4342797" y="3888509"/>
              <a:ext cx="18846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rgbClr val="FF685C"/>
                  </a:solidFill>
                  <a:latin typeface="Tw Cen MT" panose="020B0602020104020603" pitchFamily="34" charset="0"/>
                </a:rPr>
                <a:t>03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809E47-5C79-41DF-AE7F-F3B667173A06}"/>
              </a:ext>
            </a:extLst>
          </p:cNvPr>
          <p:cNvGrpSpPr/>
          <p:nvPr/>
        </p:nvGrpSpPr>
        <p:grpSpPr>
          <a:xfrm>
            <a:off x="2640731" y="5148072"/>
            <a:ext cx="3626304" cy="1730036"/>
            <a:chOff x="2640731" y="5148072"/>
            <a:chExt cx="3626304" cy="1730036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5AA8158-4D8A-4B4A-A0A7-73EDE262F4FF}"/>
                </a:ext>
              </a:extLst>
            </p:cNvPr>
            <p:cNvSpPr/>
            <p:nvPr/>
          </p:nvSpPr>
          <p:spPr>
            <a:xfrm>
              <a:off x="2640731" y="5148072"/>
              <a:ext cx="3626304" cy="1730036"/>
            </a:xfrm>
            <a:prstGeom prst="parallelogram">
              <a:avLst>
                <a:gd name="adj" fmla="val 70487"/>
              </a:avLst>
            </a:prstGeom>
            <a:solidFill>
              <a:srgbClr val="E8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27CB62-FB87-4FA9-B2C1-8DF959003B2F}"/>
                </a:ext>
              </a:extLst>
            </p:cNvPr>
            <p:cNvSpPr txBox="1"/>
            <p:nvPr/>
          </p:nvSpPr>
          <p:spPr>
            <a:xfrm>
              <a:off x="3202457" y="5545815"/>
              <a:ext cx="18846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dirty="0">
                  <a:solidFill>
                    <a:srgbClr val="5D7373"/>
                  </a:solidFill>
                  <a:latin typeface="Tw Cen MT" panose="020B0602020104020603" pitchFamily="34" charset="0"/>
                </a:rPr>
                <a:t>04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F08540-0DA2-4B14-B41B-76A87B22AD82}"/>
              </a:ext>
            </a:extLst>
          </p:cNvPr>
          <p:cNvSpPr/>
          <p:nvPr/>
        </p:nvSpPr>
        <p:spPr>
          <a:xfrm>
            <a:off x="0" y="1661365"/>
            <a:ext cx="12192000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C315C0-1C74-4F40-A1FD-6F7E5BA767E9}"/>
              </a:ext>
            </a:extLst>
          </p:cNvPr>
          <p:cNvSpPr/>
          <p:nvPr/>
        </p:nvSpPr>
        <p:spPr>
          <a:xfrm>
            <a:off x="0" y="3362150"/>
            <a:ext cx="12192000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7143D-5A92-44FF-AF9D-6AC1B0A7DED8}"/>
              </a:ext>
            </a:extLst>
          </p:cNvPr>
          <p:cNvSpPr/>
          <p:nvPr/>
        </p:nvSpPr>
        <p:spPr>
          <a:xfrm>
            <a:off x="0" y="5062935"/>
            <a:ext cx="12192000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82746-71AA-4307-BC02-EBE9AFE77BB5}"/>
              </a:ext>
            </a:extLst>
          </p:cNvPr>
          <p:cNvSpPr/>
          <p:nvPr/>
        </p:nvSpPr>
        <p:spPr>
          <a:xfrm>
            <a:off x="0" y="6763720"/>
            <a:ext cx="12192000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562231-FAFD-4739-89BA-A017C5B1C54B}"/>
              </a:ext>
            </a:extLst>
          </p:cNvPr>
          <p:cNvSpPr/>
          <p:nvPr/>
        </p:nvSpPr>
        <p:spPr>
          <a:xfrm>
            <a:off x="0" y="-21134"/>
            <a:ext cx="12192000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3459C8-F5E8-4328-95D6-2167EC774A9C}"/>
              </a:ext>
            </a:extLst>
          </p:cNvPr>
          <p:cNvSpPr/>
          <p:nvPr/>
        </p:nvSpPr>
        <p:spPr>
          <a:xfrm rot="5400000">
            <a:off x="-3391915" y="3370780"/>
            <a:ext cx="6899242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4B9CBB-E517-46E8-88BB-51F2614B1041}"/>
              </a:ext>
            </a:extLst>
          </p:cNvPr>
          <p:cNvSpPr/>
          <p:nvPr/>
        </p:nvSpPr>
        <p:spPr>
          <a:xfrm rot="5400000">
            <a:off x="8684672" y="3370780"/>
            <a:ext cx="6899242" cy="115413"/>
          </a:xfrm>
          <a:prstGeom prst="rect">
            <a:avLst/>
          </a:prstGeom>
          <a:solidFill>
            <a:srgbClr val="67544B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Start i con 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74" y="523811"/>
            <a:ext cx="1051605" cy="8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internal  icon 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74" y="2084536"/>
            <a:ext cx="1004152" cy="10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xternal  icon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4" y="3611039"/>
            <a:ext cx="1159159" cy="11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wot ic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59" y="5314208"/>
            <a:ext cx="1529571" cy="15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33" grpId="0"/>
      <p:bldP spid="3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6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0" y="283125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INTERNAL ANALYSIS</a:t>
            </a:r>
          </a:p>
        </p:txBody>
      </p:sp>
    </p:spTree>
    <p:extLst>
      <p:ext uri="{BB962C8B-B14F-4D97-AF65-F5344CB8AC3E}">
        <p14:creationId xmlns:p14="http://schemas.microsoft.com/office/powerpoint/2010/main" val="99190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TESLA’S CULTURE</a:t>
            </a:r>
          </a:p>
        </p:txBody>
      </p:sp>
      <p:grpSp>
        <p:nvGrpSpPr>
          <p:cNvPr id="1025" name="Group 1024"/>
          <p:cNvGrpSpPr/>
          <p:nvPr/>
        </p:nvGrpSpPr>
        <p:grpSpPr>
          <a:xfrm>
            <a:off x="728147" y="1784510"/>
            <a:ext cx="2226227" cy="662056"/>
            <a:chOff x="728147" y="1784510"/>
            <a:chExt cx="2226227" cy="6620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2EF655-09B3-44B0-96AC-28F901114986}"/>
                </a:ext>
              </a:extLst>
            </p:cNvPr>
            <p:cNvGrpSpPr/>
            <p:nvPr/>
          </p:nvGrpSpPr>
          <p:grpSpPr>
            <a:xfrm>
              <a:off x="728147" y="1784510"/>
              <a:ext cx="2226227" cy="662056"/>
              <a:chOff x="764723" y="2277144"/>
              <a:chExt cx="2226227" cy="66205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A7992CA-A4D4-4C7A-A95D-4385DF3C0E27}"/>
                  </a:ext>
                </a:extLst>
              </p:cNvPr>
              <p:cNvSpPr/>
              <p:nvPr/>
            </p:nvSpPr>
            <p:spPr>
              <a:xfrm>
                <a:off x="764723" y="2277144"/>
                <a:ext cx="662056" cy="662056"/>
              </a:xfrm>
              <a:prstGeom prst="ellipse">
                <a:avLst/>
              </a:prstGeom>
              <a:solidFill>
                <a:srgbClr val="EF3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BEF5D4-B286-4C11-8773-787F7CE392CE}"/>
                  </a:ext>
                </a:extLst>
              </p:cNvPr>
              <p:cNvSpPr txBox="1"/>
              <p:nvPr/>
            </p:nvSpPr>
            <p:spPr>
              <a:xfrm>
                <a:off x="1435200" y="2495066"/>
                <a:ext cx="1555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solidFill>
                      <a:prstClr val="black"/>
                    </a:solidFill>
                    <a:latin typeface="Montserrat" panose="02000505000000020004" pitchFamily="2" charset="0"/>
                  </a:rPr>
                  <a:t>Move Fast</a:t>
                </a:r>
              </a:p>
            </p:txBody>
          </p:sp>
        </p:grpSp>
        <p:pic>
          <p:nvPicPr>
            <p:cNvPr id="1026" name="Picture 2" descr="Image result for thunder icon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71" y="1859312"/>
              <a:ext cx="512452" cy="512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Group 1026"/>
          <p:cNvGrpSpPr/>
          <p:nvPr/>
        </p:nvGrpSpPr>
        <p:grpSpPr>
          <a:xfrm>
            <a:off x="728147" y="3062531"/>
            <a:ext cx="3030760" cy="662056"/>
            <a:chOff x="728147" y="3062531"/>
            <a:chExt cx="3030760" cy="66205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C0C215-ACF7-45C5-9DE8-97DDFB401056}"/>
                </a:ext>
              </a:extLst>
            </p:cNvPr>
            <p:cNvGrpSpPr/>
            <p:nvPr/>
          </p:nvGrpSpPr>
          <p:grpSpPr>
            <a:xfrm>
              <a:off x="728147" y="3062531"/>
              <a:ext cx="3030760" cy="662056"/>
              <a:chOff x="764723" y="3555165"/>
              <a:chExt cx="3030760" cy="66205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2C00CE6-992C-4495-9B5D-53F702B91415}"/>
                  </a:ext>
                </a:extLst>
              </p:cNvPr>
              <p:cNvSpPr/>
              <p:nvPr/>
            </p:nvSpPr>
            <p:spPr>
              <a:xfrm>
                <a:off x="764723" y="3555165"/>
                <a:ext cx="662056" cy="662056"/>
              </a:xfrm>
              <a:prstGeom prst="ellipse">
                <a:avLst/>
              </a:prstGeom>
              <a:solidFill>
                <a:srgbClr val="03A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7B30B13-2444-4D78-BE00-D81DD0C03A4D}"/>
                  </a:ext>
                </a:extLst>
              </p:cNvPr>
              <p:cNvSpPr txBox="1"/>
              <p:nvPr/>
            </p:nvSpPr>
            <p:spPr>
              <a:xfrm>
                <a:off x="1426779" y="3715137"/>
                <a:ext cx="2368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latin typeface="Montserrat" panose="02000505000000020004" pitchFamily="2" charset="0"/>
                  </a:rPr>
                  <a:t>Do the Impossible</a:t>
                </a:r>
              </a:p>
            </p:txBody>
          </p:sp>
        </p:grpSp>
        <p:pic>
          <p:nvPicPr>
            <p:cNvPr id="1040" name="Picture 16" descr="Related image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04" y="3112796"/>
              <a:ext cx="588746" cy="588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/>
          <p:cNvGrpSpPr/>
          <p:nvPr/>
        </p:nvGrpSpPr>
        <p:grpSpPr>
          <a:xfrm>
            <a:off x="728147" y="4340552"/>
            <a:ext cx="4255333" cy="662056"/>
            <a:chOff x="728147" y="4340552"/>
            <a:chExt cx="4255333" cy="66205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2F3F2F8-33FF-4102-862E-20DAD0C71447}"/>
                </a:ext>
              </a:extLst>
            </p:cNvPr>
            <p:cNvGrpSpPr/>
            <p:nvPr/>
          </p:nvGrpSpPr>
          <p:grpSpPr>
            <a:xfrm>
              <a:off x="728147" y="4340552"/>
              <a:ext cx="4255333" cy="662056"/>
              <a:chOff x="764723" y="4833186"/>
              <a:chExt cx="4255333" cy="66205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F3200F-183A-45CC-B5B7-D8308D13ACF8}"/>
                  </a:ext>
                </a:extLst>
              </p:cNvPr>
              <p:cNvSpPr/>
              <p:nvPr/>
            </p:nvSpPr>
            <p:spPr>
              <a:xfrm>
                <a:off x="764723" y="4833186"/>
                <a:ext cx="662056" cy="662056"/>
              </a:xfrm>
              <a:prstGeom prst="ellipse">
                <a:avLst/>
              </a:prstGeom>
              <a:solidFill>
                <a:srgbClr val="EE95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2AB67DC-CB88-4E99-AD30-CE7DAEB362F9}"/>
                  </a:ext>
                </a:extLst>
              </p:cNvPr>
              <p:cNvSpPr txBox="1"/>
              <p:nvPr/>
            </p:nvSpPr>
            <p:spPr>
              <a:xfrm>
                <a:off x="1435200" y="5055235"/>
                <a:ext cx="3584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latin typeface="Montserrat" panose="02000505000000020004" pitchFamily="2" charset="0"/>
                  </a:rPr>
                  <a:t>Constantly Innovate</a:t>
                </a:r>
              </a:p>
            </p:txBody>
          </p:sp>
        </p:grpSp>
        <p:pic>
          <p:nvPicPr>
            <p:cNvPr id="1042" name="Picture 18" descr="Image result for innovate icon 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04" y="4358382"/>
              <a:ext cx="626396" cy="62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0" name="Group 1029"/>
          <p:cNvGrpSpPr/>
          <p:nvPr/>
        </p:nvGrpSpPr>
        <p:grpSpPr>
          <a:xfrm>
            <a:off x="8207955" y="1784510"/>
            <a:ext cx="3039165" cy="677603"/>
            <a:chOff x="8207955" y="1784510"/>
            <a:chExt cx="3039165" cy="67760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DBB6F54-2711-4DF9-AE2D-7777578C97C2}"/>
                </a:ext>
              </a:extLst>
            </p:cNvPr>
            <p:cNvGrpSpPr/>
            <p:nvPr/>
          </p:nvGrpSpPr>
          <p:grpSpPr>
            <a:xfrm>
              <a:off x="8207955" y="1784510"/>
              <a:ext cx="3039165" cy="677603"/>
              <a:chOff x="8244531" y="2277144"/>
              <a:chExt cx="3039165" cy="67760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18FCA4A-D09A-4EA9-A52D-4D0E541F97F6}"/>
                  </a:ext>
                </a:extLst>
              </p:cNvPr>
              <p:cNvSpPr/>
              <p:nvPr/>
            </p:nvSpPr>
            <p:spPr>
              <a:xfrm>
                <a:off x="8244531" y="2277144"/>
                <a:ext cx="662056" cy="662056"/>
              </a:xfrm>
              <a:prstGeom prst="ellipse">
                <a:avLst/>
              </a:prstGeom>
              <a:solidFill>
                <a:srgbClr val="EF3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B2D0DD2-B5C6-4864-B725-91E7E07A0919}"/>
                  </a:ext>
                </a:extLst>
              </p:cNvPr>
              <p:cNvSpPr txBox="1"/>
              <p:nvPr/>
            </p:nvSpPr>
            <p:spPr>
              <a:xfrm>
                <a:off x="8915008" y="2308416"/>
                <a:ext cx="23686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latin typeface="Montserrat" panose="02000505000000020004" pitchFamily="2" charset="0"/>
                  </a:rPr>
                  <a:t>Reason from “First Principles”</a:t>
                </a:r>
              </a:p>
            </p:txBody>
          </p:sp>
        </p:grpSp>
        <p:pic>
          <p:nvPicPr>
            <p:cNvPr id="1044" name="Picture 20" descr="Image result for root icon png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637" y="1803161"/>
              <a:ext cx="638303" cy="63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/>
          <p:cNvGrpSpPr/>
          <p:nvPr/>
        </p:nvGrpSpPr>
        <p:grpSpPr>
          <a:xfrm>
            <a:off x="8207955" y="3062531"/>
            <a:ext cx="3054496" cy="662056"/>
            <a:chOff x="8207955" y="3062531"/>
            <a:chExt cx="3054496" cy="66205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BB2B7DC-6D14-4FD9-AC8A-EEF171D0CF99}"/>
                </a:ext>
              </a:extLst>
            </p:cNvPr>
            <p:cNvGrpSpPr/>
            <p:nvPr/>
          </p:nvGrpSpPr>
          <p:grpSpPr>
            <a:xfrm>
              <a:off x="8207955" y="3062531"/>
              <a:ext cx="3054496" cy="662056"/>
              <a:chOff x="8244531" y="3555165"/>
              <a:chExt cx="3054496" cy="66205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030F859-241C-4984-BD10-0347E783F559}"/>
                  </a:ext>
                </a:extLst>
              </p:cNvPr>
              <p:cNvSpPr/>
              <p:nvPr/>
            </p:nvSpPr>
            <p:spPr>
              <a:xfrm>
                <a:off x="8244531" y="3555165"/>
                <a:ext cx="662056" cy="662056"/>
              </a:xfrm>
              <a:prstGeom prst="ellipse">
                <a:avLst/>
              </a:prstGeom>
              <a:solidFill>
                <a:srgbClr val="03A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0894BE3-25B9-424E-A330-7A9131DA37B4}"/>
                  </a:ext>
                </a:extLst>
              </p:cNvPr>
              <p:cNvSpPr txBox="1"/>
              <p:nvPr/>
            </p:nvSpPr>
            <p:spPr>
              <a:xfrm>
                <a:off x="8930339" y="3715137"/>
                <a:ext cx="2368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latin typeface="Montserrat" panose="02000505000000020004" pitchFamily="2" charset="0"/>
                  </a:rPr>
                  <a:t>Think Like Owners</a:t>
                </a:r>
              </a:p>
            </p:txBody>
          </p:sp>
        </p:grpSp>
        <p:pic>
          <p:nvPicPr>
            <p:cNvPr id="1046" name="Picture 22" descr="Image result for think icon png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8025" y="3164335"/>
              <a:ext cx="485668" cy="48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2" name="Group 1031"/>
          <p:cNvGrpSpPr/>
          <p:nvPr/>
        </p:nvGrpSpPr>
        <p:grpSpPr>
          <a:xfrm>
            <a:off x="8207955" y="4340552"/>
            <a:ext cx="3469656" cy="662056"/>
            <a:chOff x="8207955" y="4340552"/>
            <a:chExt cx="3469656" cy="6620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89B85BC-23B8-4665-A80A-2BB532080A86}"/>
                </a:ext>
              </a:extLst>
            </p:cNvPr>
            <p:cNvGrpSpPr/>
            <p:nvPr/>
          </p:nvGrpSpPr>
          <p:grpSpPr>
            <a:xfrm>
              <a:off x="8207955" y="4340552"/>
              <a:ext cx="3469656" cy="662056"/>
              <a:chOff x="8244531" y="4833186"/>
              <a:chExt cx="3469656" cy="66205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961EA9C-F6F7-4F11-A24F-390410E6F902}"/>
                  </a:ext>
                </a:extLst>
              </p:cNvPr>
              <p:cNvSpPr/>
              <p:nvPr/>
            </p:nvSpPr>
            <p:spPr>
              <a:xfrm>
                <a:off x="8244531" y="4833186"/>
                <a:ext cx="662056" cy="662056"/>
              </a:xfrm>
              <a:prstGeom prst="ellipse">
                <a:avLst/>
              </a:prstGeom>
              <a:solidFill>
                <a:srgbClr val="EE95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F90278F-9A80-437D-805D-C7982EE57477}"/>
                  </a:ext>
                </a:extLst>
              </p:cNvPr>
              <p:cNvSpPr txBox="1"/>
              <p:nvPr/>
            </p:nvSpPr>
            <p:spPr>
              <a:xfrm>
                <a:off x="8906587" y="5036947"/>
                <a:ext cx="280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>
                    <a:latin typeface="Montserrat" panose="02000505000000020004" pitchFamily="2" charset="0"/>
                  </a:rPr>
                  <a:t>We are ALL IN</a:t>
                </a:r>
              </a:p>
            </p:txBody>
          </p:sp>
        </p:grpSp>
        <p:pic>
          <p:nvPicPr>
            <p:cNvPr id="1048" name="Picture 24" descr="Image result for teamwork icon png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397" y="4416896"/>
              <a:ext cx="431172" cy="50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70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695789" y="1716654"/>
            <a:ext cx="7382285" cy="605914"/>
          </a:xfrm>
          <a:custGeom>
            <a:avLst/>
            <a:gdLst>
              <a:gd name="connsiteX0" fmla="*/ 0 w 5104459"/>
              <a:gd name="connsiteY0" fmla="*/ 0 h 413657"/>
              <a:gd name="connsiteX1" fmla="*/ 4846388 w 5104459"/>
              <a:gd name="connsiteY1" fmla="*/ 0 h 413657"/>
              <a:gd name="connsiteX2" fmla="*/ 5104459 w 5104459"/>
              <a:gd name="connsiteY2" fmla="*/ 413657 h 413657"/>
              <a:gd name="connsiteX3" fmla="*/ 0 w 5104459"/>
              <a:gd name="connsiteY3" fmla="*/ 413657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459" h="413657">
                <a:moveTo>
                  <a:pt x="0" y="0"/>
                </a:moveTo>
                <a:lnTo>
                  <a:pt x="4846388" y="0"/>
                </a:lnTo>
                <a:lnTo>
                  <a:pt x="5104459" y="413657"/>
                </a:lnTo>
                <a:lnTo>
                  <a:pt x="0" y="413657"/>
                </a:lnTo>
                <a:close/>
              </a:path>
            </a:pathLst>
          </a:custGeom>
          <a:solidFill>
            <a:srgbClr val="EC6A46"/>
          </a:solidFill>
          <a:ln>
            <a:solidFill>
              <a:srgbClr val="EC6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Montserrat" panose="02000505000000020004" pitchFamily="2" charset="0"/>
              </a:rPr>
              <a:t>TECHNOLOGY</a:t>
            </a:r>
          </a:p>
        </p:txBody>
      </p:sp>
      <p:sp>
        <p:nvSpPr>
          <p:cNvPr id="8" name="Freeform 7"/>
          <p:cNvSpPr/>
          <p:nvPr/>
        </p:nvSpPr>
        <p:spPr>
          <a:xfrm>
            <a:off x="2688336" y="1088134"/>
            <a:ext cx="6993239" cy="511659"/>
          </a:xfrm>
          <a:custGeom>
            <a:avLst/>
            <a:gdLst>
              <a:gd name="connsiteX0" fmla="*/ 0 w 5104459"/>
              <a:gd name="connsiteY0" fmla="*/ 0 h 413657"/>
              <a:gd name="connsiteX1" fmla="*/ 4846388 w 5104459"/>
              <a:gd name="connsiteY1" fmla="*/ 0 h 413657"/>
              <a:gd name="connsiteX2" fmla="*/ 5104459 w 5104459"/>
              <a:gd name="connsiteY2" fmla="*/ 413657 h 413657"/>
              <a:gd name="connsiteX3" fmla="*/ 0 w 5104459"/>
              <a:gd name="connsiteY3" fmla="*/ 413657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459" h="413657">
                <a:moveTo>
                  <a:pt x="0" y="0"/>
                </a:moveTo>
                <a:lnTo>
                  <a:pt x="4846388" y="0"/>
                </a:lnTo>
                <a:lnTo>
                  <a:pt x="5104459" y="413657"/>
                </a:lnTo>
                <a:lnTo>
                  <a:pt x="0" y="413657"/>
                </a:lnTo>
                <a:close/>
              </a:path>
            </a:pathLst>
          </a:custGeom>
          <a:solidFill>
            <a:srgbClr val="26A7BD"/>
          </a:solidFill>
          <a:ln>
            <a:solidFill>
              <a:srgbClr val="26A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rgbClr val="E7E6E6">
                  <a:lumMod val="50000"/>
                </a:srgbClr>
              </a:solidFill>
              <a:latin typeface="Montserrat" panose="02000505000000020004" pitchFamily="2" charset="0"/>
            </a:endParaRPr>
          </a:p>
          <a:p>
            <a:pPr lvl="0"/>
            <a:r>
              <a:rPr lang="en-US" dirty="0">
                <a:solidFill>
                  <a:schemeClr val="bg1"/>
                </a:solidFill>
                <a:latin typeface="Montserrat" panose="02000505000000020004" pitchFamily="2" charset="0"/>
              </a:rPr>
              <a:t>PROCUREMENT</a:t>
            </a:r>
          </a:p>
          <a:p>
            <a:r>
              <a:rPr lang="en-US" b="1" dirty="0">
                <a:solidFill>
                  <a:schemeClr val="bg1"/>
                </a:solidFill>
                <a:latin typeface="Montserrat"/>
              </a:rPr>
              <a:t> </a:t>
            </a:r>
          </a:p>
        </p:txBody>
      </p:sp>
      <p:sp>
        <p:nvSpPr>
          <p:cNvPr id="11" name="Freeform 10"/>
          <p:cNvSpPr/>
          <p:nvPr/>
        </p:nvSpPr>
        <p:spPr>
          <a:xfrm>
            <a:off x="2695789" y="3164109"/>
            <a:ext cx="8292023" cy="605914"/>
          </a:xfrm>
          <a:custGeom>
            <a:avLst/>
            <a:gdLst>
              <a:gd name="connsiteX0" fmla="*/ 0 w 5104459"/>
              <a:gd name="connsiteY0" fmla="*/ 0 h 413657"/>
              <a:gd name="connsiteX1" fmla="*/ 4846388 w 5104459"/>
              <a:gd name="connsiteY1" fmla="*/ 0 h 413657"/>
              <a:gd name="connsiteX2" fmla="*/ 5104459 w 5104459"/>
              <a:gd name="connsiteY2" fmla="*/ 413657 h 413657"/>
              <a:gd name="connsiteX3" fmla="*/ 0 w 5104459"/>
              <a:gd name="connsiteY3" fmla="*/ 413657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459" h="413657">
                <a:moveTo>
                  <a:pt x="0" y="0"/>
                </a:moveTo>
                <a:lnTo>
                  <a:pt x="4846388" y="0"/>
                </a:lnTo>
                <a:lnTo>
                  <a:pt x="5104459" y="413657"/>
                </a:lnTo>
                <a:lnTo>
                  <a:pt x="0" y="413657"/>
                </a:lnTo>
                <a:close/>
              </a:path>
            </a:pathLst>
          </a:custGeom>
          <a:solidFill>
            <a:srgbClr val="3A656C"/>
          </a:solidFill>
          <a:ln>
            <a:solidFill>
              <a:srgbClr val="3A6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Montserrat"/>
              </a:rPr>
              <a:t>FIRM INFRASTRUCTURE</a:t>
            </a:r>
          </a:p>
        </p:txBody>
      </p:sp>
      <p:sp>
        <p:nvSpPr>
          <p:cNvPr id="10" name="Freeform 9"/>
          <p:cNvSpPr/>
          <p:nvPr/>
        </p:nvSpPr>
        <p:spPr>
          <a:xfrm>
            <a:off x="2688336" y="2430284"/>
            <a:ext cx="7844611" cy="605914"/>
          </a:xfrm>
          <a:custGeom>
            <a:avLst/>
            <a:gdLst>
              <a:gd name="connsiteX0" fmla="*/ 0 w 5104459"/>
              <a:gd name="connsiteY0" fmla="*/ 0 h 413657"/>
              <a:gd name="connsiteX1" fmla="*/ 4846388 w 5104459"/>
              <a:gd name="connsiteY1" fmla="*/ 0 h 413657"/>
              <a:gd name="connsiteX2" fmla="*/ 5104459 w 5104459"/>
              <a:gd name="connsiteY2" fmla="*/ 413657 h 413657"/>
              <a:gd name="connsiteX3" fmla="*/ 0 w 5104459"/>
              <a:gd name="connsiteY3" fmla="*/ 413657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459" h="413657">
                <a:moveTo>
                  <a:pt x="0" y="0"/>
                </a:moveTo>
                <a:lnTo>
                  <a:pt x="4846388" y="0"/>
                </a:lnTo>
                <a:lnTo>
                  <a:pt x="5104459" y="413657"/>
                </a:lnTo>
                <a:lnTo>
                  <a:pt x="0" y="413657"/>
                </a:lnTo>
                <a:close/>
              </a:path>
            </a:pathLst>
          </a:custGeom>
          <a:solidFill>
            <a:srgbClr val="F4AA61"/>
          </a:solidFill>
          <a:ln>
            <a:solidFill>
              <a:srgbClr val="F4A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Montserrat"/>
              </a:rPr>
              <a:t>HUMAN RESOURCE MANAGEMENT</a:t>
            </a:r>
          </a:p>
        </p:txBody>
      </p:sp>
      <p:sp>
        <p:nvSpPr>
          <p:cNvPr id="19" name="Freeform 18"/>
          <p:cNvSpPr/>
          <p:nvPr/>
        </p:nvSpPr>
        <p:spPr>
          <a:xfrm>
            <a:off x="9485831" y="1097280"/>
            <a:ext cx="2494592" cy="5291625"/>
          </a:xfrm>
          <a:custGeom>
            <a:avLst/>
            <a:gdLst/>
            <a:ahLst/>
            <a:cxnLst/>
            <a:rect l="l" t="t" r="r" b="b"/>
            <a:pathLst>
              <a:path w="2494592" h="5291625">
                <a:moveTo>
                  <a:pt x="1076624" y="4240839"/>
                </a:moveTo>
                <a:cubicBezTo>
                  <a:pt x="1074565" y="4241301"/>
                  <a:pt x="1072626" y="4242297"/>
                  <a:pt x="1070807" y="4243827"/>
                </a:cubicBezTo>
                <a:cubicBezTo>
                  <a:pt x="1068989" y="4245357"/>
                  <a:pt x="1067301" y="4247462"/>
                  <a:pt x="1065744" y="4250140"/>
                </a:cubicBezTo>
                <a:lnTo>
                  <a:pt x="1050436" y="4276472"/>
                </a:lnTo>
                <a:cubicBezTo>
                  <a:pt x="1048303" y="4280141"/>
                  <a:pt x="1046801" y="4283581"/>
                  <a:pt x="1045930" y="4286790"/>
                </a:cubicBezTo>
                <a:cubicBezTo>
                  <a:pt x="1045060" y="4290000"/>
                  <a:pt x="1044926" y="4293140"/>
                  <a:pt x="1045529" y="4296211"/>
                </a:cubicBezTo>
                <a:cubicBezTo>
                  <a:pt x="1046133" y="4299282"/>
                  <a:pt x="1047425" y="4302422"/>
                  <a:pt x="1049408" y="4305632"/>
                </a:cubicBezTo>
                <a:cubicBezTo>
                  <a:pt x="1051391" y="4308841"/>
                  <a:pt x="1054090" y="4312301"/>
                  <a:pt x="1057506" y="4316012"/>
                </a:cubicBezTo>
                <a:lnTo>
                  <a:pt x="1146829" y="4425663"/>
                </a:lnTo>
                <a:lnTo>
                  <a:pt x="1146483" y="4426259"/>
                </a:lnTo>
                <a:lnTo>
                  <a:pt x="1007565" y="4401233"/>
                </a:lnTo>
                <a:cubicBezTo>
                  <a:pt x="1002708" y="4400002"/>
                  <a:pt x="998404" y="4399358"/>
                  <a:pt x="994655" y="4399302"/>
                </a:cubicBezTo>
                <a:cubicBezTo>
                  <a:pt x="990906" y="4399245"/>
                  <a:pt x="987472" y="4399903"/>
                  <a:pt x="984352" y="4401274"/>
                </a:cubicBezTo>
                <a:cubicBezTo>
                  <a:pt x="981233" y="4402645"/>
                  <a:pt x="978350" y="4404751"/>
                  <a:pt x="975703" y="4407592"/>
                </a:cubicBezTo>
                <a:cubicBezTo>
                  <a:pt x="973057" y="4410432"/>
                  <a:pt x="970408" y="4414134"/>
                  <a:pt x="967755" y="4418696"/>
                </a:cubicBezTo>
                <a:lnTo>
                  <a:pt x="952880" y="4444284"/>
                </a:lnTo>
                <a:cubicBezTo>
                  <a:pt x="950285" y="4448748"/>
                  <a:pt x="949548" y="4453096"/>
                  <a:pt x="950669" y="4457331"/>
                </a:cubicBezTo>
                <a:cubicBezTo>
                  <a:pt x="951791" y="4461566"/>
                  <a:pt x="954880" y="4465153"/>
                  <a:pt x="959938" y="4468094"/>
                </a:cubicBezTo>
                <a:lnTo>
                  <a:pt x="1131470" y="4567812"/>
                </a:lnTo>
                <a:cubicBezTo>
                  <a:pt x="1132462" y="4568389"/>
                  <a:pt x="1133513" y="4568635"/>
                  <a:pt x="1134624" y="4568551"/>
                </a:cubicBezTo>
                <a:cubicBezTo>
                  <a:pt x="1135734" y="4568467"/>
                  <a:pt x="1136956" y="4567850"/>
                  <a:pt x="1138288" y="4566700"/>
                </a:cubicBezTo>
                <a:cubicBezTo>
                  <a:pt x="1139620" y="4565550"/>
                  <a:pt x="1141126" y="4563871"/>
                  <a:pt x="1142807" y="4561664"/>
                </a:cubicBezTo>
                <a:cubicBezTo>
                  <a:pt x="1144489" y="4559457"/>
                  <a:pt x="1146367" y="4556568"/>
                  <a:pt x="1148443" y="4552997"/>
                </a:cubicBezTo>
                <a:cubicBezTo>
                  <a:pt x="1150576" y="4549328"/>
                  <a:pt x="1152172" y="4546241"/>
                  <a:pt x="1153229" y="4543737"/>
                </a:cubicBezTo>
                <a:cubicBezTo>
                  <a:pt x="1154286" y="4541233"/>
                  <a:pt x="1155000" y="4539094"/>
                  <a:pt x="1155369" y="4537318"/>
                </a:cubicBezTo>
                <a:cubicBezTo>
                  <a:pt x="1155738" y="4535542"/>
                  <a:pt x="1155684" y="4534150"/>
                  <a:pt x="1155208" y="4533143"/>
                </a:cubicBezTo>
                <a:cubicBezTo>
                  <a:pt x="1154731" y="4532137"/>
                  <a:pt x="1153997" y="4531345"/>
                  <a:pt x="1153005" y="4530769"/>
                </a:cubicBezTo>
                <a:lnTo>
                  <a:pt x="996350" y="4439699"/>
                </a:lnTo>
                <a:lnTo>
                  <a:pt x="996523" y="4439401"/>
                </a:lnTo>
                <a:lnTo>
                  <a:pt x="1184338" y="4476530"/>
                </a:lnTo>
                <a:cubicBezTo>
                  <a:pt x="1185601" y="4476866"/>
                  <a:pt x="1186890" y="4476819"/>
                  <a:pt x="1188202" y="4476388"/>
                </a:cubicBezTo>
                <a:cubicBezTo>
                  <a:pt x="1189514" y="4475956"/>
                  <a:pt x="1190890" y="4475131"/>
                  <a:pt x="1192329" y="4473910"/>
                </a:cubicBezTo>
                <a:cubicBezTo>
                  <a:pt x="1193769" y="4472690"/>
                  <a:pt x="1195304" y="4470962"/>
                  <a:pt x="1196936" y="4468726"/>
                </a:cubicBezTo>
                <a:cubicBezTo>
                  <a:pt x="1198567" y="4466490"/>
                  <a:pt x="1200363" y="4463686"/>
                  <a:pt x="1202324" y="4460313"/>
                </a:cubicBezTo>
                <a:cubicBezTo>
                  <a:pt x="1204284" y="4456941"/>
                  <a:pt x="1205882" y="4454022"/>
                  <a:pt x="1207117" y="4451555"/>
                </a:cubicBezTo>
                <a:cubicBezTo>
                  <a:pt x="1208352" y="4449088"/>
                  <a:pt x="1209168" y="4446942"/>
                  <a:pt x="1209566" y="4445116"/>
                </a:cubicBezTo>
                <a:cubicBezTo>
                  <a:pt x="1209964" y="4443291"/>
                  <a:pt x="1210001" y="4441687"/>
                  <a:pt x="1209677" y="4440304"/>
                </a:cubicBezTo>
                <a:cubicBezTo>
                  <a:pt x="1209352" y="4438921"/>
                  <a:pt x="1208661" y="4437657"/>
                  <a:pt x="1207602" y="4436511"/>
                </a:cubicBezTo>
                <a:lnTo>
                  <a:pt x="1083528" y="4289738"/>
                </a:lnTo>
                <a:lnTo>
                  <a:pt x="1083701" y="4289441"/>
                </a:lnTo>
                <a:lnTo>
                  <a:pt x="1240356" y="4380511"/>
                </a:lnTo>
                <a:cubicBezTo>
                  <a:pt x="1241348" y="4381087"/>
                  <a:pt x="1242414" y="4381309"/>
                  <a:pt x="1243553" y="4381175"/>
                </a:cubicBezTo>
                <a:cubicBezTo>
                  <a:pt x="1244693" y="4381041"/>
                  <a:pt x="1245914" y="4380424"/>
                  <a:pt x="1247217" y="4379324"/>
                </a:cubicBezTo>
                <a:cubicBezTo>
                  <a:pt x="1248520" y="4378224"/>
                  <a:pt x="1250012" y="4376570"/>
                  <a:pt x="1251693" y="4374362"/>
                </a:cubicBezTo>
                <a:cubicBezTo>
                  <a:pt x="1253375" y="4372155"/>
                  <a:pt x="1255253" y="4369266"/>
                  <a:pt x="1257329" y="4365696"/>
                </a:cubicBezTo>
                <a:cubicBezTo>
                  <a:pt x="1259462" y="4362026"/>
                  <a:pt x="1261072" y="4358914"/>
                  <a:pt x="1262158" y="4356361"/>
                </a:cubicBezTo>
                <a:cubicBezTo>
                  <a:pt x="1263245" y="4353808"/>
                  <a:pt x="1263958" y="4351668"/>
                  <a:pt x="1264298" y="4349942"/>
                </a:cubicBezTo>
                <a:cubicBezTo>
                  <a:pt x="1264638" y="4348215"/>
                  <a:pt x="1264570" y="4346849"/>
                  <a:pt x="1264094" y="4345842"/>
                </a:cubicBezTo>
                <a:cubicBezTo>
                  <a:pt x="1263617" y="4344835"/>
                  <a:pt x="1262883" y="4344044"/>
                  <a:pt x="1261891" y="4343467"/>
                </a:cubicBezTo>
                <a:lnTo>
                  <a:pt x="1090359" y="4243748"/>
                </a:lnTo>
                <a:cubicBezTo>
                  <a:pt x="1087880" y="4242307"/>
                  <a:pt x="1085486" y="4241346"/>
                  <a:pt x="1083177" y="4240867"/>
                </a:cubicBezTo>
                <a:cubicBezTo>
                  <a:pt x="1080868" y="4240387"/>
                  <a:pt x="1078684" y="4240378"/>
                  <a:pt x="1076624" y="4240839"/>
                </a:cubicBezTo>
                <a:close/>
                <a:moveTo>
                  <a:pt x="1174554" y="4147540"/>
                </a:moveTo>
                <a:lnTo>
                  <a:pt x="1272205" y="4167882"/>
                </a:lnTo>
                <a:lnTo>
                  <a:pt x="1240464" y="4222481"/>
                </a:lnTo>
                <a:lnTo>
                  <a:pt x="1174468" y="4147689"/>
                </a:lnTo>
                <a:close/>
                <a:moveTo>
                  <a:pt x="1156159" y="4101117"/>
                </a:moveTo>
                <a:cubicBezTo>
                  <a:pt x="1154578" y="4101326"/>
                  <a:pt x="1152952" y="4102238"/>
                  <a:pt x="1151283" y="4103855"/>
                </a:cubicBezTo>
                <a:cubicBezTo>
                  <a:pt x="1149613" y="4105472"/>
                  <a:pt x="1147695" y="4107973"/>
                  <a:pt x="1145528" y="4111358"/>
                </a:cubicBezTo>
                <a:cubicBezTo>
                  <a:pt x="1143361" y="4114743"/>
                  <a:pt x="1140577" y="4119361"/>
                  <a:pt x="1137175" y="4125213"/>
                </a:cubicBezTo>
                <a:cubicBezTo>
                  <a:pt x="1134234" y="4130271"/>
                  <a:pt x="1131945" y="4134380"/>
                  <a:pt x="1130306" y="4137541"/>
                </a:cubicBezTo>
                <a:cubicBezTo>
                  <a:pt x="1128668" y="4140703"/>
                  <a:pt x="1127617" y="4143309"/>
                  <a:pt x="1127153" y="4145362"/>
                </a:cubicBezTo>
                <a:cubicBezTo>
                  <a:pt x="1126689" y="4147415"/>
                  <a:pt x="1126748" y="4149141"/>
                  <a:pt x="1127328" y="4150540"/>
                </a:cubicBezTo>
                <a:cubicBezTo>
                  <a:pt x="1127908" y="4151939"/>
                  <a:pt x="1128868" y="4153426"/>
                  <a:pt x="1130208" y="4155001"/>
                </a:cubicBezTo>
                <a:lnTo>
                  <a:pt x="1266488" y="4313646"/>
                </a:lnTo>
                <a:cubicBezTo>
                  <a:pt x="1269268" y="4316854"/>
                  <a:pt x="1271612" y="4319213"/>
                  <a:pt x="1273522" y="4320721"/>
                </a:cubicBezTo>
                <a:cubicBezTo>
                  <a:pt x="1275432" y="4322229"/>
                  <a:pt x="1277245" y="4322819"/>
                  <a:pt x="1278963" y="4322490"/>
                </a:cubicBezTo>
                <a:cubicBezTo>
                  <a:pt x="1280680" y="4322162"/>
                  <a:pt x="1282437" y="4320794"/>
                  <a:pt x="1284233" y="4318389"/>
                </a:cubicBezTo>
                <a:cubicBezTo>
                  <a:pt x="1286030" y="4315983"/>
                  <a:pt x="1288254" y="4312499"/>
                  <a:pt x="1290907" y="4307937"/>
                </a:cubicBezTo>
                <a:cubicBezTo>
                  <a:pt x="1293386" y="4303672"/>
                  <a:pt x="1295290" y="4300168"/>
                  <a:pt x="1296620" y="4297424"/>
                </a:cubicBezTo>
                <a:cubicBezTo>
                  <a:pt x="1297949" y="4294681"/>
                  <a:pt x="1298759" y="4292431"/>
                  <a:pt x="1299050" y="4290676"/>
                </a:cubicBezTo>
                <a:cubicBezTo>
                  <a:pt x="1299341" y="4288921"/>
                  <a:pt x="1299202" y="4287447"/>
                  <a:pt x="1298635" y="4286254"/>
                </a:cubicBezTo>
                <a:cubicBezTo>
                  <a:pt x="1298067" y="4285062"/>
                  <a:pt x="1297205" y="4283864"/>
                  <a:pt x="1296047" y="4282660"/>
                </a:cubicBezTo>
                <a:lnTo>
                  <a:pt x="1265500" y="4248580"/>
                </a:lnTo>
                <a:lnTo>
                  <a:pt x="1307532" y="4176278"/>
                </a:lnTo>
                <a:lnTo>
                  <a:pt x="1353737" y="4185821"/>
                </a:lnTo>
                <a:cubicBezTo>
                  <a:pt x="1355257" y="4186174"/>
                  <a:pt x="1356586" y="4186283"/>
                  <a:pt x="1357725" y="4186149"/>
                </a:cubicBezTo>
                <a:cubicBezTo>
                  <a:pt x="1358865" y="4186016"/>
                  <a:pt x="1360090" y="4185335"/>
                  <a:pt x="1361401" y="4184106"/>
                </a:cubicBezTo>
                <a:cubicBezTo>
                  <a:pt x="1362713" y="4182878"/>
                  <a:pt x="1364264" y="4180894"/>
                  <a:pt x="1366056" y="4178154"/>
                </a:cubicBezTo>
                <a:cubicBezTo>
                  <a:pt x="1367848" y="4175414"/>
                  <a:pt x="1370214" y="4171514"/>
                  <a:pt x="1373155" y="4166456"/>
                </a:cubicBezTo>
                <a:cubicBezTo>
                  <a:pt x="1375980" y="4161596"/>
                  <a:pt x="1378076" y="4157706"/>
                  <a:pt x="1379442" y="4154785"/>
                </a:cubicBezTo>
                <a:cubicBezTo>
                  <a:pt x="1380809" y="4151864"/>
                  <a:pt x="1381289" y="4149555"/>
                  <a:pt x="1380881" y="4147858"/>
                </a:cubicBezTo>
                <a:cubicBezTo>
                  <a:pt x="1380474" y="4146162"/>
                  <a:pt x="1379143" y="4144857"/>
                  <a:pt x="1376887" y="4143944"/>
                </a:cubicBezTo>
                <a:cubicBezTo>
                  <a:pt x="1374631" y="4143031"/>
                  <a:pt x="1371372" y="4142131"/>
                  <a:pt x="1367110" y="4141246"/>
                </a:cubicBezTo>
                <a:lnTo>
                  <a:pt x="1161876" y="4101554"/>
                </a:lnTo>
                <a:cubicBezTo>
                  <a:pt x="1159646" y="4101054"/>
                  <a:pt x="1157740" y="4100908"/>
                  <a:pt x="1156159" y="4101117"/>
                </a:cubicBezTo>
                <a:close/>
                <a:moveTo>
                  <a:pt x="1294785" y="3949968"/>
                </a:moveTo>
                <a:cubicBezTo>
                  <a:pt x="1300821" y="3949629"/>
                  <a:pt x="1307013" y="3951304"/>
                  <a:pt x="1313360" y="3954994"/>
                </a:cubicBezTo>
                <a:cubicBezTo>
                  <a:pt x="1317526" y="3957416"/>
                  <a:pt x="1320891" y="3960301"/>
                  <a:pt x="1323456" y="3963650"/>
                </a:cubicBezTo>
                <a:cubicBezTo>
                  <a:pt x="1326021" y="3966999"/>
                  <a:pt x="1327711" y="3970768"/>
                  <a:pt x="1328527" y="3974958"/>
                </a:cubicBezTo>
                <a:cubicBezTo>
                  <a:pt x="1329342" y="3979148"/>
                  <a:pt x="1329209" y="3983714"/>
                  <a:pt x="1328126" y="3988658"/>
                </a:cubicBezTo>
                <a:cubicBezTo>
                  <a:pt x="1327043" y="3993602"/>
                  <a:pt x="1324887" y="3998851"/>
                  <a:pt x="1321659" y="4004405"/>
                </a:cubicBezTo>
                <a:lnTo>
                  <a:pt x="1310069" y="4024341"/>
                </a:lnTo>
                <a:lnTo>
                  <a:pt x="1255471" y="3992600"/>
                </a:lnTo>
                <a:lnTo>
                  <a:pt x="1265676" y="3975045"/>
                </a:lnTo>
                <a:cubicBezTo>
                  <a:pt x="1268271" y="3970582"/>
                  <a:pt x="1270452" y="3967173"/>
                  <a:pt x="1272220" y="3964816"/>
                </a:cubicBezTo>
                <a:cubicBezTo>
                  <a:pt x="1273988" y="3962460"/>
                  <a:pt x="1275696" y="3960435"/>
                  <a:pt x="1277345" y="3958739"/>
                </a:cubicBezTo>
                <a:cubicBezTo>
                  <a:pt x="1282936" y="3953231"/>
                  <a:pt x="1288749" y="3950307"/>
                  <a:pt x="1294785" y="3949968"/>
                </a:cubicBezTo>
                <a:close/>
                <a:moveTo>
                  <a:pt x="1310571" y="3903810"/>
                </a:moveTo>
                <a:cubicBezTo>
                  <a:pt x="1303344" y="3902661"/>
                  <a:pt x="1296319" y="3902989"/>
                  <a:pt x="1289497" y="3904795"/>
                </a:cubicBezTo>
                <a:cubicBezTo>
                  <a:pt x="1282674" y="3906601"/>
                  <a:pt x="1276122" y="3909826"/>
                  <a:pt x="1269841" y="3914468"/>
                </a:cubicBezTo>
                <a:cubicBezTo>
                  <a:pt x="1263559" y="3919110"/>
                  <a:pt x="1257625" y="3924982"/>
                  <a:pt x="1252036" y="3932083"/>
                </a:cubicBezTo>
                <a:cubicBezTo>
                  <a:pt x="1250182" y="3934588"/>
                  <a:pt x="1248204" y="3937420"/>
                  <a:pt x="1246103" y="3940577"/>
                </a:cubicBezTo>
                <a:cubicBezTo>
                  <a:pt x="1244002" y="3943735"/>
                  <a:pt x="1241482" y="3947843"/>
                  <a:pt x="1238541" y="3952901"/>
                </a:cubicBezTo>
                <a:lnTo>
                  <a:pt x="1209568" y="4002739"/>
                </a:lnTo>
                <a:cubicBezTo>
                  <a:pt x="1207665" y="4006012"/>
                  <a:pt x="1207032" y="4009326"/>
                  <a:pt x="1207669" y="4012682"/>
                </a:cubicBezTo>
                <a:cubicBezTo>
                  <a:pt x="1208306" y="4016038"/>
                  <a:pt x="1210806" y="4018984"/>
                  <a:pt x="1215170" y="4021521"/>
                </a:cubicBezTo>
                <a:lnTo>
                  <a:pt x="1389975" y="4123142"/>
                </a:lnTo>
                <a:cubicBezTo>
                  <a:pt x="1390967" y="4123719"/>
                  <a:pt x="1392032" y="4123940"/>
                  <a:pt x="1393172" y="4123807"/>
                </a:cubicBezTo>
                <a:cubicBezTo>
                  <a:pt x="1394311" y="4123673"/>
                  <a:pt x="1395561" y="4123006"/>
                  <a:pt x="1396922" y="4121807"/>
                </a:cubicBezTo>
                <a:cubicBezTo>
                  <a:pt x="1398283" y="4120607"/>
                  <a:pt x="1399847" y="4118830"/>
                  <a:pt x="1401615" y="4116473"/>
                </a:cubicBezTo>
                <a:cubicBezTo>
                  <a:pt x="1403383" y="4114117"/>
                  <a:pt x="1405362" y="4111055"/>
                  <a:pt x="1407553" y="4107286"/>
                </a:cubicBezTo>
                <a:cubicBezTo>
                  <a:pt x="1409802" y="4103418"/>
                  <a:pt x="1411498" y="4100158"/>
                  <a:pt x="1412642" y="4097505"/>
                </a:cubicBezTo>
                <a:cubicBezTo>
                  <a:pt x="1413786" y="4094853"/>
                  <a:pt x="1414542" y="4092638"/>
                  <a:pt x="1414911" y="4090863"/>
                </a:cubicBezTo>
                <a:cubicBezTo>
                  <a:pt x="1415280" y="4089087"/>
                  <a:pt x="1415255" y="4087646"/>
                  <a:pt x="1414837" y="4086540"/>
                </a:cubicBezTo>
                <a:cubicBezTo>
                  <a:pt x="1414418" y="4085434"/>
                  <a:pt x="1413713" y="4084593"/>
                  <a:pt x="1412721" y="4084016"/>
                </a:cubicBezTo>
                <a:lnTo>
                  <a:pt x="1339377" y="4041378"/>
                </a:lnTo>
                <a:lnTo>
                  <a:pt x="1346469" y="4029179"/>
                </a:lnTo>
                <a:cubicBezTo>
                  <a:pt x="1348891" y="4025014"/>
                  <a:pt x="1351669" y="4021719"/>
                  <a:pt x="1354803" y="4019294"/>
                </a:cubicBezTo>
                <a:cubicBezTo>
                  <a:pt x="1357937" y="4016870"/>
                  <a:pt x="1361475" y="4015178"/>
                  <a:pt x="1365417" y="4014219"/>
                </a:cubicBezTo>
                <a:cubicBezTo>
                  <a:pt x="1369359" y="4013259"/>
                  <a:pt x="1373791" y="4012883"/>
                  <a:pt x="1378713" y="4013090"/>
                </a:cubicBezTo>
                <a:cubicBezTo>
                  <a:pt x="1383635" y="4013298"/>
                  <a:pt x="1389131" y="4013773"/>
                  <a:pt x="1395202" y="4014515"/>
                </a:cubicBezTo>
                <a:lnTo>
                  <a:pt x="1448229" y="4022252"/>
                </a:lnTo>
                <a:cubicBezTo>
                  <a:pt x="1449649" y="4022547"/>
                  <a:pt x="1450954" y="4022642"/>
                  <a:pt x="1452143" y="4022537"/>
                </a:cubicBezTo>
                <a:cubicBezTo>
                  <a:pt x="1453332" y="4022432"/>
                  <a:pt x="1454617" y="4021819"/>
                  <a:pt x="1455999" y="4020698"/>
                </a:cubicBezTo>
                <a:cubicBezTo>
                  <a:pt x="1457381" y="4019577"/>
                  <a:pt x="1458891" y="4017835"/>
                  <a:pt x="1460531" y="4015471"/>
                </a:cubicBezTo>
                <a:cubicBezTo>
                  <a:pt x="1462171" y="4013106"/>
                  <a:pt x="1464201" y="4009842"/>
                  <a:pt x="1466623" y="4005676"/>
                </a:cubicBezTo>
                <a:cubicBezTo>
                  <a:pt x="1469506" y="4000717"/>
                  <a:pt x="1471684" y="3996742"/>
                  <a:pt x="1473158" y="3993750"/>
                </a:cubicBezTo>
                <a:cubicBezTo>
                  <a:pt x="1474632" y="3990759"/>
                  <a:pt x="1475553" y="3988375"/>
                  <a:pt x="1475922" y="3986599"/>
                </a:cubicBezTo>
                <a:cubicBezTo>
                  <a:pt x="1476291" y="3984823"/>
                  <a:pt x="1476219" y="3983520"/>
                  <a:pt x="1475705" y="3982691"/>
                </a:cubicBezTo>
                <a:cubicBezTo>
                  <a:pt x="1475192" y="3981862"/>
                  <a:pt x="1474390" y="3981130"/>
                  <a:pt x="1473299" y="3980496"/>
                </a:cubicBezTo>
                <a:cubicBezTo>
                  <a:pt x="1472307" y="3979920"/>
                  <a:pt x="1470800" y="3979375"/>
                  <a:pt x="1468776" y="3978862"/>
                </a:cubicBezTo>
                <a:cubicBezTo>
                  <a:pt x="1466752" y="3978348"/>
                  <a:pt x="1463423" y="3977740"/>
                  <a:pt x="1458789" y="3977037"/>
                </a:cubicBezTo>
                <a:lnTo>
                  <a:pt x="1411426" y="3971199"/>
                </a:lnTo>
                <a:cubicBezTo>
                  <a:pt x="1405768" y="3970431"/>
                  <a:pt x="1400553" y="3969987"/>
                  <a:pt x="1395779" y="3969866"/>
                </a:cubicBezTo>
                <a:cubicBezTo>
                  <a:pt x="1391006" y="3969745"/>
                  <a:pt x="1386557" y="3969979"/>
                  <a:pt x="1382434" y="3970567"/>
                </a:cubicBezTo>
                <a:cubicBezTo>
                  <a:pt x="1378310" y="3971155"/>
                  <a:pt x="1374521" y="3972138"/>
                  <a:pt x="1371067" y="3973513"/>
                </a:cubicBezTo>
                <a:cubicBezTo>
                  <a:pt x="1367613" y="3974889"/>
                  <a:pt x="1364356" y="3976612"/>
                  <a:pt x="1361295" y="3978681"/>
                </a:cubicBezTo>
                <a:cubicBezTo>
                  <a:pt x="1362870" y="3971635"/>
                  <a:pt x="1363475" y="3964887"/>
                  <a:pt x="1363111" y="3958438"/>
                </a:cubicBezTo>
                <a:cubicBezTo>
                  <a:pt x="1362746" y="3951989"/>
                  <a:pt x="1361403" y="3945967"/>
                  <a:pt x="1359083" y="3940372"/>
                </a:cubicBezTo>
                <a:cubicBezTo>
                  <a:pt x="1356762" y="3934776"/>
                  <a:pt x="1353425" y="3929618"/>
                  <a:pt x="1349070" y="3924897"/>
                </a:cubicBezTo>
                <a:cubicBezTo>
                  <a:pt x="1344715" y="3920176"/>
                  <a:pt x="1339314" y="3915942"/>
                  <a:pt x="1332868" y="3912194"/>
                </a:cubicBezTo>
                <a:cubicBezTo>
                  <a:pt x="1325231" y="3907754"/>
                  <a:pt x="1317799" y="3904960"/>
                  <a:pt x="1310571" y="3903810"/>
                </a:cubicBezTo>
                <a:close/>
                <a:moveTo>
                  <a:pt x="1403713" y="3698224"/>
                </a:moveTo>
                <a:cubicBezTo>
                  <a:pt x="1401546" y="3698756"/>
                  <a:pt x="1398541" y="3700160"/>
                  <a:pt x="1394696" y="3702436"/>
                </a:cubicBezTo>
                <a:cubicBezTo>
                  <a:pt x="1390851" y="3704713"/>
                  <a:pt x="1386626" y="3707930"/>
                  <a:pt x="1382020" y="3712086"/>
                </a:cubicBezTo>
                <a:cubicBezTo>
                  <a:pt x="1377414" y="3716242"/>
                  <a:pt x="1372552" y="3721411"/>
                  <a:pt x="1367433" y="3727591"/>
                </a:cubicBezTo>
                <a:cubicBezTo>
                  <a:pt x="1362314" y="3733772"/>
                  <a:pt x="1357333" y="3741027"/>
                  <a:pt x="1352489" y="3749358"/>
                </a:cubicBezTo>
                <a:cubicBezTo>
                  <a:pt x="1343668" y="3764533"/>
                  <a:pt x="1337999" y="3779649"/>
                  <a:pt x="1335482" y="3794707"/>
                </a:cubicBezTo>
                <a:cubicBezTo>
                  <a:pt x="1332965" y="3809765"/>
                  <a:pt x="1333558" y="3824209"/>
                  <a:pt x="1337262" y="3838039"/>
                </a:cubicBezTo>
                <a:cubicBezTo>
                  <a:pt x="1340965" y="3851870"/>
                  <a:pt x="1347707" y="3864812"/>
                  <a:pt x="1357485" y="3876867"/>
                </a:cubicBezTo>
                <a:cubicBezTo>
                  <a:pt x="1367264" y="3888921"/>
                  <a:pt x="1380038" y="3899532"/>
                  <a:pt x="1395808" y="3908699"/>
                </a:cubicBezTo>
                <a:cubicBezTo>
                  <a:pt x="1411082" y="3917579"/>
                  <a:pt x="1426041" y="3923289"/>
                  <a:pt x="1440686" y="3925832"/>
                </a:cubicBezTo>
                <a:cubicBezTo>
                  <a:pt x="1455331" y="3928374"/>
                  <a:pt x="1469294" y="3927866"/>
                  <a:pt x="1482576" y="3924308"/>
                </a:cubicBezTo>
                <a:cubicBezTo>
                  <a:pt x="1495857" y="3920750"/>
                  <a:pt x="1508236" y="3914178"/>
                  <a:pt x="1519713" y="3904595"/>
                </a:cubicBezTo>
                <a:cubicBezTo>
                  <a:pt x="1531189" y="3895011"/>
                  <a:pt x="1541396" y="3882533"/>
                  <a:pt x="1550333" y="3867160"/>
                </a:cubicBezTo>
                <a:cubicBezTo>
                  <a:pt x="1553389" y="3861903"/>
                  <a:pt x="1556182" y="3856527"/>
                  <a:pt x="1558713" y="3851032"/>
                </a:cubicBezTo>
                <a:cubicBezTo>
                  <a:pt x="1561245" y="3845537"/>
                  <a:pt x="1563499" y="3839947"/>
                  <a:pt x="1565477" y="3834263"/>
                </a:cubicBezTo>
                <a:cubicBezTo>
                  <a:pt x="1567454" y="3828578"/>
                  <a:pt x="1569132" y="3822952"/>
                  <a:pt x="1570511" y="3817384"/>
                </a:cubicBezTo>
                <a:cubicBezTo>
                  <a:pt x="1571890" y="3811816"/>
                  <a:pt x="1572872" y="3807046"/>
                  <a:pt x="1573457" y="3803073"/>
                </a:cubicBezTo>
                <a:cubicBezTo>
                  <a:pt x="1574041" y="3799100"/>
                  <a:pt x="1573521" y="3795944"/>
                  <a:pt x="1571894" y="3793606"/>
                </a:cubicBezTo>
                <a:cubicBezTo>
                  <a:pt x="1570268" y="3791267"/>
                  <a:pt x="1567967" y="3789233"/>
                  <a:pt x="1564992" y="3787503"/>
                </a:cubicBezTo>
                <a:lnTo>
                  <a:pt x="1488375" y="3742963"/>
                </a:lnTo>
                <a:cubicBezTo>
                  <a:pt x="1486392" y="3741810"/>
                  <a:pt x="1484487" y="3741034"/>
                  <a:pt x="1482662" y="3740636"/>
                </a:cubicBezTo>
                <a:cubicBezTo>
                  <a:pt x="1480836" y="3740239"/>
                  <a:pt x="1479104" y="3740194"/>
                  <a:pt x="1477465" y="3740502"/>
                </a:cubicBezTo>
                <a:cubicBezTo>
                  <a:pt x="1475826" y="3740810"/>
                  <a:pt x="1474374" y="3741425"/>
                  <a:pt x="1473108" y="3742348"/>
                </a:cubicBezTo>
                <a:cubicBezTo>
                  <a:pt x="1471842" y="3743270"/>
                  <a:pt x="1470747" y="3744525"/>
                  <a:pt x="1469825" y="3746112"/>
                </a:cubicBezTo>
                <a:lnTo>
                  <a:pt x="1432030" y="3811124"/>
                </a:lnTo>
                <a:cubicBezTo>
                  <a:pt x="1431511" y="3812017"/>
                  <a:pt x="1431323" y="3812969"/>
                  <a:pt x="1431465" y="3813980"/>
                </a:cubicBezTo>
                <a:cubicBezTo>
                  <a:pt x="1431607" y="3814992"/>
                  <a:pt x="1432104" y="3816077"/>
                  <a:pt x="1432956" y="3817236"/>
                </a:cubicBezTo>
                <a:cubicBezTo>
                  <a:pt x="1433808" y="3818395"/>
                  <a:pt x="1435105" y="3819646"/>
                  <a:pt x="1436845" y="3820990"/>
                </a:cubicBezTo>
                <a:cubicBezTo>
                  <a:pt x="1438585" y="3822333"/>
                  <a:pt x="1440844" y="3823812"/>
                  <a:pt x="1443621" y="3825426"/>
                </a:cubicBezTo>
                <a:cubicBezTo>
                  <a:pt x="1448977" y="3828540"/>
                  <a:pt x="1453058" y="3830249"/>
                  <a:pt x="1455867" y="3830555"/>
                </a:cubicBezTo>
                <a:cubicBezTo>
                  <a:pt x="1458675" y="3830860"/>
                  <a:pt x="1460598" y="3830120"/>
                  <a:pt x="1461635" y="3828335"/>
                </a:cubicBezTo>
                <a:lnTo>
                  <a:pt x="1482825" y="3791887"/>
                </a:lnTo>
                <a:lnTo>
                  <a:pt x="1527456" y="3817832"/>
                </a:lnTo>
                <a:cubicBezTo>
                  <a:pt x="1527306" y="3822655"/>
                  <a:pt x="1526487" y="3827487"/>
                  <a:pt x="1525000" y="3832328"/>
                </a:cubicBezTo>
                <a:cubicBezTo>
                  <a:pt x="1523512" y="3837170"/>
                  <a:pt x="1521500" y="3841772"/>
                  <a:pt x="1518963" y="3846136"/>
                </a:cubicBezTo>
                <a:cubicBezTo>
                  <a:pt x="1513774" y="3855063"/>
                  <a:pt x="1507594" y="3862384"/>
                  <a:pt x="1500422" y="3868101"/>
                </a:cubicBezTo>
                <a:cubicBezTo>
                  <a:pt x="1493250" y="3873818"/>
                  <a:pt x="1485310" y="3877661"/>
                  <a:pt x="1476601" y="3879631"/>
                </a:cubicBezTo>
                <a:cubicBezTo>
                  <a:pt x="1467892" y="3881601"/>
                  <a:pt x="1458496" y="3881613"/>
                  <a:pt x="1448415" y="3879667"/>
                </a:cubicBezTo>
                <a:cubicBezTo>
                  <a:pt x="1438333" y="3877721"/>
                  <a:pt x="1427788" y="3873548"/>
                  <a:pt x="1416779" y="3867148"/>
                </a:cubicBezTo>
                <a:cubicBezTo>
                  <a:pt x="1406762" y="3861324"/>
                  <a:pt x="1398448" y="3854567"/>
                  <a:pt x="1391839" y="3846877"/>
                </a:cubicBezTo>
                <a:cubicBezTo>
                  <a:pt x="1385229" y="3839186"/>
                  <a:pt x="1380531" y="3830948"/>
                  <a:pt x="1377743" y="3822161"/>
                </a:cubicBezTo>
                <a:cubicBezTo>
                  <a:pt x="1374955" y="3813375"/>
                  <a:pt x="1374141" y="3804276"/>
                  <a:pt x="1375299" y="3794864"/>
                </a:cubicBezTo>
                <a:cubicBezTo>
                  <a:pt x="1376458" y="3785453"/>
                  <a:pt x="1379747" y="3776086"/>
                  <a:pt x="1385167" y="3766763"/>
                </a:cubicBezTo>
                <a:cubicBezTo>
                  <a:pt x="1390241" y="3758035"/>
                  <a:pt x="1395587" y="3750892"/>
                  <a:pt x="1401207" y="3745335"/>
                </a:cubicBezTo>
                <a:cubicBezTo>
                  <a:pt x="1406826" y="3739777"/>
                  <a:pt x="1412061" y="3735223"/>
                  <a:pt x="1416912" y="3731673"/>
                </a:cubicBezTo>
                <a:cubicBezTo>
                  <a:pt x="1421762" y="3728123"/>
                  <a:pt x="1425916" y="3725429"/>
                  <a:pt x="1429373" y="3723591"/>
                </a:cubicBezTo>
                <a:cubicBezTo>
                  <a:pt x="1432830" y="3721753"/>
                  <a:pt x="1434934" y="3720189"/>
                  <a:pt x="1435683" y="3718899"/>
                </a:cubicBezTo>
                <a:cubicBezTo>
                  <a:pt x="1436202" y="3718007"/>
                  <a:pt x="1436401" y="3717094"/>
                  <a:pt x="1436280" y="3716161"/>
                </a:cubicBezTo>
                <a:cubicBezTo>
                  <a:pt x="1436159" y="3715228"/>
                  <a:pt x="1435608" y="3714178"/>
                  <a:pt x="1434628" y="3713011"/>
                </a:cubicBezTo>
                <a:cubicBezTo>
                  <a:pt x="1433648" y="3711844"/>
                  <a:pt x="1432188" y="3710531"/>
                  <a:pt x="1430249" y="3709072"/>
                </a:cubicBezTo>
                <a:cubicBezTo>
                  <a:pt x="1428311" y="3707614"/>
                  <a:pt x="1425903" y="3706048"/>
                  <a:pt x="1423027" y="3704376"/>
                </a:cubicBezTo>
                <a:cubicBezTo>
                  <a:pt x="1418068" y="3701493"/>
                  <a:pt x="1414151" y="3699614"/>
                  <a:pt x="1411276" y="3698739"/>
                </a:cubicBezTo>
                <a:cubicBezTo>
                  <a:pt x="1408401" y="3697864"/>
                  <a:pt x="1405880" y="3697692"/>
                  <a:pt x="1403713" y="3698224"/>
                </a:cubicBezTo>
                <a:close/>
                <a:moveTo>
                  <a:pt x="1443191" y="3607033"/>
                </a:moveTo>
                <a:cubicBezTo>
                  <a:pt x="1442023" y="3607217"/>
                  <a:pt x="1440758" y="3607908"/>
                  <a:pt x="1439397" y="3609107"/>
                </a:cubicBezTo>
                <a:cubicBezTo>
                  <a:pt x="1438037" y="3610307"/>
                  <a:pt x="1436487" y="3612060"/>
                  <a:pt x="1434748" y="3614366"/>
                </a:cubicBezTo>
                <a:cubicBezTo>
                  <a:pt x="1433009" y="3616673"/>
                  <a:pt x="1431015" y="3619760"/>
                  <a:pt x="1428766" y="3623628"/>
                </a:cubicBezTo>
                <a:cubicBezTo>
                  <a:pt x="1426575" y="3627397"/>
                  <a:pt x="1424908" y="3630608"/>
                  <a:pt x="1423764" y="3633260"/>
                </a:cubicBezTo>
                <a:cubicBezTo>
                  <a:pt x="1422620" y="3635913"/>
                  <a:pt x="1421849" y="3638152"/>
                  <a:pt x="1421451" y="3639977"/>
                </a:cubicBezTo>
                <a:cubicBezTo>
                  <a:pt x="1421054" y="3641803"/>
                  <a:pt x="1421064" y="3643268"/>
                  <a:pt x="1421483" y="3644375"/>
                </a:cubicBezTo>
                <a:cubicBezTo>
                  <a:pt x="1421901" y="3645480"/>
                  <a:pt x="1422607" y="3646322"/>
                  <a:pt x="1423599" y="3646898"/>
                </a:cubicBezTo>
                <a:lnTo>
                  <a:pt x="1605396" y="3752584"/>
                </a:lnTo>
                <a:cubicBezTo>
                  <a:pt x="1606387" y="3753161"/>
                  <a:pt x="1607467" y="3753357"/>
                  <a:pt x="1608636" y="3753174"/>
                </a:cubicBezTo>
                <a:cubicBezTo>
                  <a:pt x="1609804" y="3752991"/>
                  <a:pt x="1611068" y="3752299"/>
                  <a:pt x="1612429" y="3751100"/>
                </a:cubicBezTo>
                <a:cubicBezTo>
                  <a:pt x="1613790" y="3749900"/>
                  <a:pt x="1615354" y="3748123"/>
                  <a:pt x="1617122" y="3745767"/>
                </a:cubicBezTo>
                <a:cubicBezTo>
                  <a:pt x="1618890" y="3743410"/>
                  <a:pt x="1620869" y="3740348"/>
                  <a:pt x="1623060" y="3736579"/>
                </a:cubicBezTo>
                <a:cubicBezTo>
                  <a:pt x="1625309" y="3732711"/>
                  <a:pt x="1627005" y="3729451"/>
                  <a:pt x="1628149" y="3726798"/>
                </a:cubicBezTo>
                <a:cubicBezTo>
                  <a:pt x="1629293" y="3724146"/>
                  <a:pt x="1630049" y="3721932"/>
                  <a:pt x="1630418" y="3720156"/>
                </a:cubicBezTo>
                <a:cubicBezTo>
                  <a:pt x="1630787" y="3718380"/>
                  <a:pt x="1630762" y="3716939"/>
                  <a:pt x="1630344" y="3715833"/>
                </a:cubicBezTo>
                <a:cubicBezTo>
                  <a:pt x="1629925" y="3714727"/>
                  <a:pt x="1629220" y="3713886"/>
                  <a:pt x="1628228" y="3713309"/>
                </a:cubicBezTo>
                <a:lnTo>
                  <a:pt x="1446431" y="3607623"/>
                </a:lnTo>
                <a:cubicBezTo>
                  <a:pt x="1445439" y="3607046"/>
                  <a:pt x="1444359" y="3606850"/>
                  <a:pt x="1443191" y="3607033"/>
                </a:cubicBezTo>
                <a:close/>
                <a:moveTo>
                  <a:pt x="1561087" y="3405261"/>
                </a:moveTo>
                <a:cubicBezTo>
                  <a:pt x="1560005" y="3405295"/>
                  <a:pt x="1558806" y="3405760"/>
                  <a:pt x="1557490" y="3406653"/>
                </a:cubicBezTo>
                <a:cubicBezTo>
                  <a:pt x="1556174" y="3407547"/>
                  <a:pt x="1554729" y="3409063"/>
                  <a:pt x="1553155" y="3411200"/>
                </a:cubicBezTo>
                <a:cubicBezTo>
                  <a:pt x="1551581" y="3413337"/>
                  <a:pt x="1549814" y="3416091"/>
                  <a:pt x="1547854" y="3419463"/>
                </a:cubicBezTo>
                <a:cubicBezTo>
                  <a:pt x="1545778" y="3423034"/>
                  <a:pt x="1544201" y="3426032"/>
                  <a:pt x="1543123" y="3428457"/>
                </a:cubicBezTo>
                <a:cubicBezTo>
                  <a:pt x="1542045" y="3430882"/>
                  <a:pt x="1541400" y="3432962"/>
                  <a:pt x="1541188" y="3434697"/>
                </a:cubicBezTo>
                <a:cubicBezTo>
                  <a:pt x="1540975" y="3436431"/>
                  <a:pt x="1541093" y="3437827"/>
                  <a:pt x="1541541" y="3438883"/>
                </a:cubicBezTo>
                <a:cubicBezTo>
                  <a:pt x="1541988" y="3439939"/>
                  <a:pt x="1542708" y="3440756"/>
                  <a:pt x="1543700" y="3441332"/>
                </a:cubicBezTo>
                <a:lnTo>
                  <a:pt x="1634003" y="3493829"/>
                </a:lnTo>
                <a:cubicBezTo>
                  <a:pt x="1640846" y="3497808"/>
                  <a:pt x="1648080" y="3501913"/>
                  <a:pt x="1655704" y="3506147"/>
                </a:cubicBezTo>
                <a:cubicBezTo>
                  <a:pt x="1663329" y="3510380"/>
                  <a:pt x="1670699" y="3514366"/>
                  <a:pt x="1677814" y="3518104"/>
                </a:cubicBezTo>
                <a:lnTo>
                  <a:pt x="1677728" y="3518253"/>
                </a:lnTo>
                <a:cubicBezTo>
                  <a:pt x="1672723" y="3517732"/>
                  <a:pt x="1667689" y="3517260"/>
                  <a:pt x="1662626" y="3516838"/>
                </a:cubicBezTo>
                <a:cubicBezTo>
                  <a:pt x="1657563" y="3516417"/>
                  <a:pt x="1652397" y="3516001"/>
                  <a:pt x="1647128" y="3515592"/>
                </a:cubicBezTo>
                <a:cubicBezTo>
                  <a:pt x="1641859" y="3515183"/>
                  <a:pt x="1636547" y="3514848"/>
                  <a:pt x="1631191" y="3514587"/>
                </a:cubicBezTo>
                <a:cubicBezTo>
                  <a:pt x="1625836" y="3514327"/>
                  <a:pt x="1620391" y="3514048"/>
                  <a:pt x="1614858" y="3513751"/>
                </a:cubicBezTo>
                <a:lnTo>
                  <a:pt x="1522695" y="3510333"/>
                </a:lnTo>
                <a:cubicBezTo>
                  <a:pt x="1517732" y="3509969"/>
                  <a:pt x="1513417" y="3509915"/>
                  <a:pt x="1509751" y="3510173"/>
                </a:cubicBezTo>
                <a:cubicBezTo>
                  <a:pt x="1506085" y="3510430"/>
                  <a:pt x="1502917" y="3511143"/>
                  <a:pt x="1500247" y="3512311"/>
                </a:cubicBezTo>
                <a:cubicBezTo>
                  <a:pt x="1497577" y="3513480"/>
                  <a:pt x="1495171" y="3515166"/>
                  <a:pt x="1493027" y="3517370"/>
                </a:cubicBezTo>
                <a:cubicBezTo>
                  <a:pt x="1490883" y="3519574"/>
                  <a:pt x="1488716" y="3522560"/>
                  <a:pt x="1486525" y="3526329"/>
                </a:cubicBezTo>
                <a:lnTo>
                  <a:pt x="1474330" y="3547305"/>
                </a:lnTo>
                <a:cubicBezTo>
                  <a:pt x="1472024" y="3551273"/>
                  <a:pt x="1471243" y="3555297"/>
                  <a:pt x="1471989" y="3559380"/>
                </a:cubicBezTo>
                <a:cubicBezTo>
                  <a:pt x="1472734" y="3563462"/>
                  <a:pt x="1475437" y="3566858"/>
                  <a:pt x="1480098" y="3569568"/>
                </a:cubicBezTo>
                <a:lnTo>
                  <a:pt x="1653118" y="3670152"/>
                </a:lnTo>
                <a:cubicBezTo>
                  <a:pt x="1654110" y="3670728"/>
                  <a:pt x="1655147" y="3670999"/>
                  <a:pt x="1656228" y="3670964"/>
                </a:cubicBezTo>
                <a:cubicBezTo>
                  <a:pt x="1657310" y="3670930"/>
                  <a:pt x="1658499" y="3670426"/>
                  <a:pt x="1659793" y="3669454"/>
                </a:cubicBezTo>
                <a:cubicBezTo>
                  <a:pt x="1661089" y="3668482"/>
                  <a:pt x="1662548" y="3666942"/>
                  <a:pt x="1664171" y="3664834"/>
                </a:cubicBezTo>
                <a:cubicBezTo>
                  <a:pt x="1665795" y="3662725"/>
                  <a:pt x="1667616" y="3659936"/>
                  <a:pt x="1669634" y="3656464"/>
                </a:cubicBezTo>
                <a:cubicBezTo>
                  <a:pt x="1671710" y="3652894"/>
                  <a:pt x="1673262" y="3649882"/>
                  <a:pt x="1674290" y="3647427"/>
                </a:cubicBezTo>
                <a:cubicBezTo>
                  <a:pt x="1675319" y="3644973"/>
                  <a:pt x="1675950" y="3642918"/>
                  <a:pt x="1676183" y="3641262"/>
                </a:cubicBezTo>
                <a:cubicBezTo>
                  <a:pt x="1676415" y="3639606"/>
                  <a:pt x="1676294" y="3638275"/>
                  <a:pt x="1675817" y="3637268"/>
                </a:cubicBezTo>
                <a:cubicBezTo>
                  <a:pt x="1675341" y="3636261"/>
                  <a:pt x="1674607" y="3635470"/>
                  <a:pt x="1673615" y="3634893"/>
                </a:cubicBezTo>
                <a:lnTo>
                  <a:pt x="1572898" y="3576342"/>
                </a:lnTo>
                <a:cubicBezTo>
                  <a:pt x="1565360" y="3571960"/>
                  <a:pt x="1557988" y="3567807"/>
                  <a:pt x="1550781" y="3563883"/>
                </a:cubicBezTo>
                <a:cubicBezTo>
                  <a:pt x="1543575" y="3559959"/>
                  <a:pt x="1536285" y="3556119"/>
                  <a:pt x="1528914" y="3552365"/>
                </a:cubicBezTo>
                <a:lnTo>
                  <a:pt x="1529087" y="3552067"/>
                </a:lnTo>
                <a:cubicBezTo>
                  <a:pt x="1536265" y="3553188"/>
                  <a:pt x="1543789" y="3554112"/>
                  <a:pt x="1551660" y="3554839"/>
                </a:cubicBezTo>
                <a:cubicBezTo>
                  <a:pt x="1559531" y="3555566"/>
                  <a:pt x="1566951" y="3556098"/>
                  <a:pt x="1573921" y="3556435"/>
                </a:cubicBezTo>
                <a:lnTo>
                  <a:pt x="1691776" y="3560855"/>
                </a:lnTo>
                <a:cubicBezTo>
                  <a:pt x="1698176" y="3561258"/>
                  <a:pt x="1703515" y="3561376"/>
                  <a:pt x="1707792" y="3561209"/>
                </a:cubicBezTo>
                <a:cubicBezTo>
                  <a:pt x="1712069" y="3561042"/>
                  <a:pt x="1715745" y="3560425"/>
                  <a:pt x="1718820" y="3559359"/>
                </a:cubicBezTo>
                <a:cubicBezTo>
                  <a:pt x="1721894" y="3558294"/>
                  <a:pt x="1724514" y="3556698"/>
                  <a:pt x="1726678" y="3554572"/>
                </a:cubicBezTo>
                <a:cubicBezTo>
                  <a:pt x="1728843" y="3552447"/>
                  <a:pt x="1730934" y="3549649"/>
                  <a:pt x="1732952" y="3546177"/>
                </a:cubicBezTo>
                <a:lnTo>
                  <a:pt x="1742639" y="3529515"/>
                </a:lnTo>
                <a:cubicBezTo>
                  <a:pt x="1743734" y="3527631"/>
                  <a:pt x="1744543" y="3525612"/>
                  <a:pt x="1745064" y="3523460"/>
                </a:cubicBezTo>
                <a:cubicBezTo>
                  <a:pt x="1745585" y="3521308"/>
                  <a:pt x="1745639" y="3519217"/>
                  <a:pt x="1745228" y="3517186"/>
                </a:cubicBezTo>
                <a:cubicBezTo>
                  <a:pt x="1744816" y="3515156"/>
                  <a:pt x="1743948" y="3513224"/>
                  <a:pt x="1742624" y="3511393"/>
                </a:cubicBezTo>
                <a:cubicBezTo>
                  <a:pt x="1741300" y="3509562"/>
                  <a:pt x="1739498" y="3507983"/>
                  <a:pt x="1737216" y="3506657"/>
                </a:cubicBezTo>
                <a:lnTo>
                  <a:pt x="1564197" y="3406074"/>
                </a:lnTo>
                <a:cubicBezTo>
                  <a:pt x="1563205" y="3405497"/>
                  <a:pt x="1562168" y="3405226"/>
                  <a:pt x="1561087" y="3405261"/>
                </a:cubicBezTo>
                <a:close/>
                <a:moveTo>
                  <a:pt x="1753226" y="1930496"/>
                </a:moveTo>
                <a:cubicBezTo>
                  <a:pt x="1749238" y="1929348"/>
                  <a:pt x="1744994" y="1930260"/>
                  <a:pt x="1740494" y="1933231"/>
                </a:cubicBezTo>
                <a:lnTo>
                  <a:pt x="1573475" y="2043491"/>
                </a:lnTo>
                <a:cubicBezTo>
                  <a:pt x="1572517" y="2044123"/>
                  <a:pt x="1571814" y="2044931"/>
                  <a:pt x="1571364" y="2045915"/>
                </a:cubicBezTo>
                <a:cubicBezTo>
                  <a:pt x="1570914" y="2046900"/>
                  <a:pt x="1570836" y="2048188"/>
                  <a:pt x="1571131" y="2049780"/>
                </a:cubicBezTo>
                <a:cubicBezTo>
                  <a:pt x="1571427" y="2051372"/>
                  <a:pt x="1572157" y="2053364"/>
                  <a:pt x="1573324" y="2055756"/>
                </a:cubicBezTo>
                <a:cubicBezTo>
                  <a:pt x="1574490" y="2058148"/>
                  <a:pt x="1576180" y="2061019"/>
                  <a:pt x="1578392" y="2064370"/>
                </a:cubicBezTo>
                <a:cubicBezTo>
                  <a:pt x="1580667" y="2067817"/>
                  <a:pt x="1582675" y="2070546"/>
                  <a:pt x="1584416" y="2072558"/>
                </a:cubicBezTo>
                <a:cubicBezTo>
                  <a:pt x="1586157" y="2074571"/>
                  <a:pt x="1587717" y="2076050"/>
                  <a:pt x="1589097" y="2076994"/>
                </a:cubicBezTo>
                <a:cubicBezTo>
                  <a:pt x="1590477" y="2077939"/>
                  <a:pt x="1591724" y="2078422"/>
                  <a:pt x="1592837" y="2078443"/>
                </a:cubicBezTo>
                <a:cubicBezTo>
                  <a:pt x="1593951" y="2078464"/>
                  <a:pt x="1594986" y="2078158"/>
                  <a:pt x="1595944" y="2077526"/>
                </a:cubicBezTo>
                <a:lnTo>
                  <a:pt x="1693168" y="2013342"/>
                </a:lnTo>
                <a:cubicBezTo>
                  <a:pt x="1700445" y="2008539"/>
                  <a:pt x="1707442" y="2003782"/>
                  <a:pt x="1714161" y="1999071"/>
                </a:cubicBezTo>
                <a:cubicBezTo>
                  <a:pt x="1720880" y="1994361"/>
                  <a:pt x="1727560" y="1989538"/>
                  <a:pt x="1734201" y="1984605"/>
                </a:cubicBezTo>
                <a:lnTo>
                  <a:pt x="1734390" y="1984892"/>
                </a:lnTo>
                <a:cubicBezTo>
                  <a:pt x="1730195" y="1990823"/>
                  <a:pt x="1726022" y="1997152"/>
                  <a:pt x="1721872" y="2003879"/>
                </a:cubicBezTo>
                <a:cubicBezTo>
                  <a:pt x="1717721" y="2010606"/>
                  <a:pt x="1713945" y="2017016"/>
                  <a:pt x="1710545" y="2023110"/>
                </a:cubicBezTo>
                <a:lnTo>
                  <a:pt x="1654188" y="2126710"/>
                </a:lnTo>
                <a:cubicBezTo>
                  <a:pt x="1650981" y="2132264"/>
                  <a:pt x="1648502" y="2136994"/>
                  <a:pt x="1646750" y="2140900"/>
                </a:cubicBezTo>
                <a:cubicBezTo>
                  <a:pt x="1644998" y="2144805"/>
                  <a:pt x="1643916" y="2148372"/>
                  <a:pt x="1643504" y="2151600"/>
                </a:cubicBezTo>
                <a:cubicBezTo>
                  <a:pt x="1643092" y="2154827"/>
                  <a:pt x="1643356" y="2157883"/>
                  <a:pt x="1644298" y="2160767"/>
                </a:cubicBezTo>
                <a:cubicBezTo>
                  <a:pt x="1645239" y="2163651"/>
                  <a:pt x="1646816" y="2166768"/>
                  <a:pt x="1649028" y="2170119"/>
                </a:cubicBezTo>
                <a:lnTo>
                  <a:pt x="1659647" y="2186204"/>
                </a:lnTo>
                <a:cubicBezTo>
                  <a:pt x="1660847" y="2188023"/>
                  <a:pt x="1662296" y="2189644"/>
                  <a:pt x="1663992" y="2191068"/>
                </a:cubicBezTo>
                <a:cubicBezTo>
                  <a:pt x="1665688" y="2192491"/>
                  <a:pt x="1667537" y="2193470"/>
                  <a:pt x="1669539" y="2194004"/>
                </a:cubicBezTo>
                <a:cubicBezTo>
                  <a:pt x="1671541" y="2194538"/>
                  <a:pt x="1673656" y="2194619"/>
                  <a:pt x="1675885" y="2194247"/>
                </a:cubicBezTo>
                <a:cubicBezTo>
                  <a:pt x="1678114" y="2193876"/>
                  <a:pt x="1680330" y="2192963"/>
                  <a:pt x="1682532" y="2191509"/>
                </a:cubicBezTo>
                <a:lnTo>
                  <a:pt x="1849551" y="2081249"/>
                </a:lnTo>
                <a:cubicBezTo>
                  <a:pt x="1850509" y="2080617"/>
                  <a:pt x="1851213" y="2079809"/>
                  <a:pt x="1851662" y="2078825"/>
                </a:cubicBezTo>
                <a:cubicBezTo>
                  <a:pt x="1852112" y="2077840"/>
                  <a:pt x="1852229" y="2076560"/>
                  <a:pt x="1852014" y="2074984"/>
                </a:cubicBezTo>
                <a:cubicBezTo>
                  <a:pt x="1851798" y="2073408"/>
                  <a:pt x="1851083" y="2071440"/>
                  <a:pt x="1849869" y="2069080"/>
                </a:cubicBezTo>
                <a:cubicBezTo>
                  <a:pt x="1848655" y="2066720"/>
                  <a:pt x="1846973" y="2063912"/>
                  <a:pt x="1844824" y="2060657"/>
                </a:cubicBezTo>
                <a:cubicBezTo>
                  <a:pt x="1842549" y="2057211"/>
                  <a:pt x="1840564" y="2054465"/>
                  <a:pt x="1838871" y="2052421"/>
                </a:cubicBezTo>
                <a:cubicBezTo>
                  <a:pt x="1837178" y="2050377"/>
                  <a:pt x="1835602" y="2048874"/>
                  <a:pt x="1834143" y="2047913"/>
                </a:cubicBezTo>
                <a:cubicBezTo>
                  <a:pt x="1832683" y="2046952"/>
                  <a:pt x="1831381" y="2046437"/>
                  <a:pt x="1830236" y="2046369"/>
                </a:cubicBezTo>
                <a:cubicBezTo>
                  <a:pt x="1829091" y="2046300"/>
                  <a:pt x="1828040" y="2046581"/>
                  <a:pt x="1827082" y="2047213"/>
                </a:cubicBezTo>
                <a:lnTo>
                  <a:pt x="1739911" y="2104761"/>
                </a:lnTo>
                <a:cubicBezTo>
                  <a:pt x="1733304" y="2109122"/>
                  <a:pt x="1726411" y="2113776"/>
                  <a:pt x="1719229" y="2118723"/>
                </a:cubicBezTo>
                <a:cubicBezTo>
                  <a:pt x="1712048" y="2123670"/>
                  <a:pt x="1705201" y="2128500"/>
                  <a:pt x="1698689" y="2133211"/>
                </a:cubicBezTo>
                <a:lnTo>
                  <a:pt x="1698594" y="2133068"/>
                </a:lnTo>
                <a:cubicBezTo>
                  <a:pt x="1701286" y="2128816"/>
                  <a:pt x="1703946" y="2124517"/>
                  <a:pt x="1706575" y="2120170"/>
                </a:cubicBezTo>
                <a:cubicBezTo>
                  <a:pt x="1709203" y="2115822"/>
                  <a:pt x="1711872" y="2111380"/>
                  <a:pt x="1714582" y="2106842"/>
                </a:cubicBezTo>
                <a:cubicBezTo>
                  <a:pt x="1717291" y="2102304"/>
                  <a:pt x="1719952" y="2097695"/>
                  <a:pt x="1722567" y="2093013"/>
                </a:cubicBezTo>
                <a:cubicBezTo>
                  <a:pt x="1725181" y="2088332"/>
                  <a:pt x="1727851" y="2083579"/>
                  <a:pt x="1730578" y="2078755"/>
                </a:cubicBezTo>
                <a:lnTo>
                  <a:pt x="1774615" y="1997722"/>
                </a:lnTo>
                <a:cubicBezTo>
                  <a:pt x="1777147" y="1993437"/>
                  <a:pt x="1779114" y="1989596"/>
                  <a:pt x="1780513" y="1986198"/>
                </a:cubicBezTo>
                <a:cubicBezTo>
                  <a:pt x="1781913" y="1982800"/>
                  <a:pt x="1782683" y="1979645"/>
                  <a:pt x="1782823" y="1976735"/>
                </a:cubicBezTo>
                <a:cubicBezTo>
                  <a:pt x="1782963" y="1973824"/>
                  <a:pt x="1782523" y="1970918"/>
                  <a:pt x="1781502" y="1968018"/>
                </a:cubicBezTo>
                <a:cubicBezTo>
                  <a:pt x="1780481" y="1965118"/>
                  <a:pt x="1778770" y="1961849"/>
                  <a:pt x="1776368" y="1958211"/>
                </a:cubicBezTo>
                <a:lnTo>
                  <a:pt x="1763000" y="1937962"/>
                </a:lnTo>
                <a:cubicBezTo>
                  <a:pt x="1760472" y="1934132"/>
                  <a:pt x="1757214" y="1931644"/>
                  <a:pt x="1753226" y="1930496"/>
                </a:cubicBezTo>
                <a:close/>
                <a:moveTo>
                  <a:pt x="1699548" y="1847468"/>
                </a:moveTo>
                <a:cubicBezTo>
                  <a:pt x="1698371" y="1847352"/>
                  <a:pt x="1697304" y="1847609"/>
                  <a:pt x="1696347" y="1848241"/>
                </a:cubicBezTo>
                <a:lnTo>
                  <a:pt x="1520854" y="1964095"/>
                </a:lnTo>
                <a:cubicBezTo>
                  <a:pt x="1519897" y="1964727"/>
                  <a:pt x="1519241" y="1965607"/>
                  <a:pt x="1518886" y="1966735"/>
                </a:cubicBezTo>
                <a:cubicBezTo>
                  <a:pt x="1518531" y="1967863"/>
                  <a:pt x="1518588" y="1969303"/>
                  <a:pt x="1519057" y="1971055"/>
                </a:cubicBezTo>
                <a:cubicBezTo>
                  <a:pt x="1519526" y="1972807"/>
                  <a:pt x="1520423" y="1974999"/>
                  <a:pt x="1521748" y="1977630"/>
                </a:cubicBezTo>
                <a:cubicBezTo>
                  <a:pt x="1523072" y="1980261"/>
                  <a:pt x="1524935" y="1983395"/>
                  <a:pt x="1527337" y="1987033"/>
                </a:cubicBezTo>
                <a:cubicBezTo>
                  <a:pt x="1529802" y="1990767"/>
                  <a:pt x="1531968" y="1993736"/>
                  <a:pt x="1533836" y="1995940"/>
                </a:cubicBezTo>
                <a:cubicBezTo>
                  <a:pt x="1535703" y="1998144"/>
                  <a:pt x="1537350" y="1999806"/>
                  <a:pt x="1538777" y="2000926"/>
                </a:cubicBezTo>
                <a:cubicBezTo>
                  <a:pt x="1540203" y="2002046"/>
                  <a:pt x="1541505" y="2002665"/>
                  <a:pt x="1542682" y="2002781"/>
                </a:cubicBezTo>
                <a:cubicBezTo>
                  <a:pt x="1543859" y="2002898"/>
                  <a:pt x="1544926" y="2002640"/>
                  <a:pt x="1545883" y="2002008"/>
                </a:cubicBezTo>
                <a:lnTo>
                  <a:pt x="1721376" y="1886154"/>
                </a:lnTo>
                <a:cubicBezTo>
                  <a:pt x="1722333" y="1885522"/>
                  <a:pt x="1722990" y="1884643"/>
                  <a:pt x="1723345" y="1883515"/>
                </a:cubicBezTo>
                <a:cubicBezTo>
                  <a:pt x="1723700" y="1882387"/>
                  <a:pt x="1723643" y="1880946"/>
                  <a:pt x="1723173" y="1879194"/>
                </a:cubicBezTo>
                <a:cubicBezTo>
                  <a:pt x="1722704" y="1877442"/>
                  <a:pt x="1721823" y="1875275"/>
                  <a:pt x="1720530" y="1872692"/>
                </a:cubicBezTo>
                <a:cubicBezTo>
                  <a:pt x="1719237" y="1870108"/>
                  <a:pt x="1717358" y="1866950"/>
                  <a:pt x="1714893" y="1863216"/>
                </a:cubicBezTo>
                <a:cubicBezTo>
                  <a:pt x="1712491" y="1859578"/>
                  <a:pt x="1710357" y="1856657"/>
                  <a:pt x="1708489" y="1854453"/>
                </a:cubicBezTo>
                <a:cubicBezTo>
                  <a:pt x="1706622" y="1852249"/>
                  <a:pt x="1704959" y="1850563"/>
                  <a:pt x="1703501" y="1849395"/>
                </a:cubicBezTo>
                <a:cubicBezTo>
                  <a:pt x="1702042" y="1848227"/>
                  <a:pt x="1700725" y="1847585"/>
                  <a:pt x="1699548" y="1847468"/>
                </a:cubicBezTo>
                <a:close/>
                <a:moveTo>
                  <a:pt x="1563521" y="1685926"/>
                </a:moveTo>
                <a:cubicBezTo>
                  <a:pt x="1549486" y="1683094"/>
                  <a:pt x="1534896" y="1683379"/>
                  <a:pt x="1519751" y="1686778"/>
                </a:cubicBezTo>
                <a:cubicBezTo>
                  <a:pt x="1504606" y="1690178"/>
                  <a:pt x="1489422" y="1696903"/>
                  <a:pt x="1474199" y="1706952"/>
                </a:cubicBezTo>
                <a:cubicBezTo>
                  <a:pt x="1459455" y="1716686"/>
                  <a:pt x="1447689" y="1727546"/>
                  <a:pt x="1438901" y="1739534"/>
                </a:cubicBezTo>
                <a:cubicBezTo>
                  <a:pt x="1430112" y="1751522"/>
                  <a:pt x="1424359" y="1764255"/>
                  <a:pt x="1421642" y="1777734"/>
                </a:cubicBezTo>
                <a:cubicBezTo>
                  <a:pt x="1418924" y="1791212"/>
                  <a:pt x="1419306" y="1805222"/>
                  <a:pt x="1422788" y="1819763"/>
                </a:cubicBezTo>
                <a:cubicBezTo>
                  <a:pt x="1426270" y="1834304"/>
                  <a:pt x="1432910" y="1848994"/>
                  <a:pt x="1442706" y="1863834"/>
                </a:cubicBezTo>
                <a:cubicBezTo>
                  <a:pt x="1446056" y="1868908"/>
                  <a:pt x="1449629" y="1873800"/>
                  <a:pt x="1453426" y="1878511"/>
                </a:cubicBezTo>
                <a:cubicBezTo>
                  <a:pt x="1457223" y="1883221"/>
                  <a:pt x="1461228" y="1887726"/>
                  <a:pt x="1465440" y="1892024"/>
                </a:cubicBezTo>
                <a:cubicBezTo>
                  <a:pt x="1469653" y="1896323"/>
                  <a:pt x="1473946" y="1900327"/>
                  <a:pt x="1478320" y="1904038"/>
                </a:cubicBezTo>
                <a:cubicBezTo>
                  <a:pt x="1482695" y="1907749"/>
                  <a:pt x="1486531" y="1910749"/>
                  <a:pt x="1489830" y="1913039"/>
                </a:cubicBezTo>
                <a:cubicBezTo>
                  <a:pt x="1493129" y="1915329"/>
                  <a:pt x="1496187" y="1916266"/>
                  <a:pt x="1499005" y="1915849"/>
                </a:cubicBezTo>
                <a:cubicBezTo>
                  <a:pt x="1501823" y="1915432"/>
                  <a:pt x="1504667" y="1914275"/>
                  <a:pt x="1507540" y="1912379"/>
                </a:cubicBezTo>
                <a:lnTo>
                  <a:pt x="1581499" y="1863554"/>
                </a:lnTo>
                <a:cubicBezTo>
                  <a:pt x="1583414" y="1862290"/>
                  <a:pt x="1584955" y="1860929"/>
                  <a:pt x="1586123" y="1859470"/>
                </a:cubicBezTo>
                <a:cubicBezTo>
                  <a:pt x="1587291" y="1858012"/>
                  <a:pt x="1588102" y="1856480"/>
                  <a:pt x="1588555" y="1854875"/>
                </a:cubicBezTo>
                <a:cubicBezTo>
                  <a:pt x="1589007" y="1853271"/>
                  <a:pt x="1589102" y="1851696"/>
                  <a:pt x="1588838" y="1850152"/>
                </a:cubicBezTo>
                <a:cubicBezTo>
                  <a:pt x="1588575" y="1848607"/>
                  <a:pt x="1587937" y="1847069"/>
                  <a:pt x="1586926" y="1845537"/>
                </a:cubicBezTo>
                <a:lnTo>
                  <a:pt x="1545496" y="1782779"/>
                </a:lnTo>
                <a:cubicBezTo>
                  <a:pt x="1544927" y="1781918"/>
                  <a:pt x="1544158" y="1781326"/>
                  <a:pt x="1543189" y="1781003"/>
                </a:cubicBezTo>
                <a:cubicBezTo>
                  <a:pt x="1542220" y="1780680"/>
                  <a:pt x="1541027" y="1780643"/>
                  <a:pt x="1539610" y="1780891"/>
                </a:cubicBezTo>
                <a:cubicBezTo>
                  <a:pt x="1538193" y="1781140"/>
                  <a:pt x="1536496" y="1781744"/>
                  <a:pt x="1534519" y="1782706"/>
                </a:cubicBezTo>
                <a:cubicBezTo>
                  <a:pt x="1532542" y="1783667"/>
                  <a:pt x="1530213" y="1785033"/>
                  <a:pt x="1527532" y="1786803"/>
                </a:cubicBezTo>
                <a:cubicBezTo>
                  <a:pt x="1522362" y="1790216"/>
                  <a:pt x="1519016" y="1793112"/>
                  <a:pt x="1517494" y="1795492"/>
                </a:cubicBezTo>
                <a:cubicBezTo>
                  <a:pt x="1515972" y="1797871"/>
                  <a:pt x="1515779" y="1799923"/>
                  <a:pt x="1516917" y="1801646"/>
                </a:cubicBezTo>
                <a:lnTo>
                  <a:pt x="1540145" y="1836831"/>
                </a:lnTo>
                <a:lnTo>
                  <a:pt x="1497061" y="1865273"/>
                </a:lnTo>
                <a:cubicBezTo>
                  <a:pt x="1492808" y="1862994"/>
                  <a:pt x="1488844" y="1860113"/>
                  <a:pt x="1485169" y="1856628"/>
                </a:cubicBezTo>
                <a:cubicBezTo>
                  <a:pt x="1481493" y="1853143"/>
                  <a:pt x="1478265" y="1849294"/>
                  <a:pt x="1475484" y="1845082"/>
                </a:cubicBezTo>
                <a:cubicBezTo>
                  <a:pt x="1469796" y="1836465"/>
                  <a:pt x="1465986" y="1827674"/>
                  <a:pt x="1464053" y="1818708"/>
                </a:cubicBezTo>
                <a:cubicBezTo>
                  <a:pt x="1462121" y="1809743"/>
                  <a:pt x="1462209" y="1800922"/>
                  <a:pt x="1464316" y="1792245"/>
                </a:cubicBezTo>
                <a:cubicBezTo>
                  <a:pt x="1466423" y="1783568"/>
                  <a:pt x="1470590" y="1775147"/>
                  <a:pt x="1476815" y="1766982"/>
                </a:cubicBezTo>
                <a:cubicBezTo>
                  <a:pt x="1483041" y="1758816"/>
                  <a:pt x="1491467" y="1751226"/>
                  <a:pt x="1502095" y="1744210"/>
                </a:cubicBezTo>
                <a:cubicBezTo>
                  <a:pt x="1511764" y="1737827"/>
                  <a:pt x="1521513" y="1733384"/>
                  <a:pt x="1531340" y="1730883"/>
                </a:cubicBezTo>
                <a:cubicBezTo>
                  <a:pt x="1541167" y="1728382"/>
                  <a:pt x="1550636" y="1727836"/>
                  <a:pt x="1559746" y="1729246"/>
                </a:cubicBezTo>
                <a:cubicBezTo>
                  <a:pt x="1568855" y="1730655"/>
                  <a:pt x="1577367" y="1733971"/>
                  <a:pt x="1585283" y="1739193"/>
                </a:cubicBezTo>
                <a:cubicBezTo>
                  <a:pt x="1593198" y="1744415"/>
                  <a:pt x="1600126" y="1751526"/>
                  <a:pt x="1606067" y="1760526"/>
                </a:cubicBezTo>
                <a:cubicBezTo>
                  <a:pt x="1611629" y="1768951"/>
                  <a:pt x="1615650" y="1776915"/>
                  <a:pt x="1618130" y="1784420"/>
                </a:cubicBezTo>
                <a:cubicBezTo>
                  <a:pt x="1620609" y="1791924"/>
                  <a:pt x="1622361" y="1798638"/>
                  <a:pt x="1623384" y="1804561"/>
                </a:cubicBezTo>
                <a:cubicBezTo>
                  <a:pt x="1624407" y="1810484"/>
                  <a:pt x="1624974" y="1815402"/>
                  <a:pt x="1625084" y="1819316"/>
                </a:cubicBezTo>
                <a:cubicBezTo>
                  <a:pt x="1625193" y="1823230"/>
                  <a:pt x="1625659" y="1825810"/>
                  <a:pt x="1626480" y="1827054"/>
                </a:cubicBezTo>
                <a:cubicBezTo>
                  <a:pt x="1627049" y="1827916"/>
                  <a:pt x="1627778" y="1828500"/>
                  <a:pt x="1628668" y="1828806"/>
                </a:cubicBezTo>
                <a:cubicBezTo>
                  <a:pt x="1629557" y="1829113"/>
                  <a:pt x="1630743" y="1829086"/>
                  <a:pt x="1632224" y="1828727"/>
                </a:cubicBezTo>
                <a:cubicBezTo>
                  <a:pt x="1633705" y="1828368"/>
                  <a:pt x="1635530" y="1827644"/>
                  <a:pt x="1637699" y="1826556"/>
                </a:cubicBezTo>
                <a:cubicBezTo>
                  <a:pt x="1639867" y="1825468"/>
                  <a:pt x="1642340" y="1824008"/>
                  <a:pt x="1645116" y="1822175"/>
                </a:cubicBezTo>
                <a:cubicBezTo>
                  <a:pt x="1649903" y="1819015"/>
                  <a:pt x="1653328" y="1816342"/>
                  <a:pt x="1655390" y="1814155"/>
                </a:cubicBezTo>
                <a:cubicBezTo>
                  <a:pt x="1657452" y="1811969"/>
                  <a:pt x="1658727" y="1809788"/>
                  <a:pt x="1659214" y="1807610"/>
                </a:cubicBezTo>
                <a:cubicBezTo>
                  <a:pt x="1659701" y="1805433"/>
                  <a:pt x="1659780" y="1802116"/>
                  <a:pt x="1659450" y="1797660"/>
                </a:cubicBezTo>
                <a:cubicBezTo>
                  <a:pt x="1659120" y="1793204"/>
                  <a:pt x="1658117" y="1787989"/>
                  <a:pt x="1656442" y="1782016"/>
                </a:cubicBezTo>
                <a:cubicBezTo>
                  <a:pt x="1654767" y="1776042"/>
                  <a:pt x="1652299" y="1769389"/>
                  <a:pt x="1649039" y="1762056"/>
                </a:cubicBezTo>
                <a:cubicBezTo>
                  <a:pt x="1645779" y="1754723"/>
                  <a:pt x="1641494" y="1747035"/>
                  <a:pt x="1636185" y="1738993"/>
                </a:cubicBezTo>
                <a:cubicBezTo>
                  <a:pt x="1626515" y="1724345"/>
                  <a:pt x="1615495" y="1712546"/>
                  <a:pt x="1603126" y="1703597"/>
                </a:cubicBezTo>
                <a:cubicBezTo>
                  <a:pt x="1590758" y="1694648"/>
                  <a:pt x="1577556" y="1688758"/>
                  <a:pt x="1563521" y="1685926"/>
                </a:cubicBezTo>
                <a:close/>
                <a:moveTo>
                  <a:pt x="1461440" y="1543946"/>
                </a:moveTo>
                <a:lnTo>
                  <a:pt x="1472627" y="1560892"/>
                </a:lnTo>
                <a:cubicBezTo>
                  <a:pt x="1475471" y="1565201"/>
                  <a:pt x="1477556" y="1568670"/>
                  <a:pt x="1478880" y="1571301"/>
                </a:cubicBezTo>
                <a:cubicBezTo>
                  <a:pt x="1480205" y="1573932"/>
                  <a:pt x="1481260" y="1576363"/>
                  <a:pt x="1482045" y="1578594"/>
                </a:cubicBezTo>
                <a:cubicBezTo>
                  <a:pt x="1484493" y="1586051"/>
                  <a:pt x="1484527" y="1592558"/>
                  <a:pt x="1482148" y="1598115"/>
                </a:cubicBezTo>
                <a:cubicBezTo>
                  <a:pt x="1479768" y="1603673"/>
                  <a:pt x="1475515" y="1608474"/>
                  <a:pt x="1469387" y="1612519"/>
                </a:cubicBezTo>
                <a:cubicBezTo>
                  <a:pt x="1465366" y="1615174"/>
                  <a:pt x="1461285" y="1616905"/>
                  <a:pt x="1457145" y="1617714"/>
                </a:cubicBezTo>
                <a:cubicBezTo>
                  <a:pt x="1453005" y="1618522"/>
                  <a:pt x="1448878" y="1618360"/>
                  <a:pt x="1444762" y="1617228"/>
                </a:cubicBezTo>
                <a:cubicBezTo>
                  <a:pt x="1440647" y="1616096"/>
                  <a:pt x="1436616" y="1613946"/>
                  <a:pt x="1432669" y="1610778"/>
                </a:cubicBezTo>
                <a:cubicBezTo>
                  <a:pt x="1428722" y="1607610"/>
                  <a:pt x="1424978" y="1603346"/>
                  <a:pt x="1421439" y="1597984"/>
                </a:cubicBezTo>
                <a:lnTo>
                  <a:pt x="1408735" y="1578740"/>
                </a:lnTo>
                <a:close/>
                <a:moveTo>
                  <a:pt x="1464704" y="1492200"/>
                </a:moveTo>
                <a:cubicBezTo>
                  <a:pt x="1461415" y="1491279"/>
                  <a:pt x="1457665" y="1492208"/>
                  <a:pt x="1453452" y="1494989"/>
                </a:cubicBezTo>
                <a:lnTo>
                  <a:pt x="1284709" y="1606387"/>
                </a:lnTo>
                <a:cubicBezTo>
                  <a:pt x="1283752" y="1607019"/>
                  <a:pt x="1283080" y="1607875"/>
                  <a:pt x="1282693" y="1608955"/>
                </a:cubicBezTo>
                <a:cubicBezTo>
                  <a:pt x="1282306" y="1610035"/>
                  <a:pt x="1282348" y="1611451"/>
                  <a:pt x="1282817" y="1613204"/>
                </a:cubicBezTo>
                <a:cubicBezTo>
                  <a:pt x="1283286" y="1614956"/>
                  <a:pt x="1284183" y="1617147"/>
                  <a:pt x="1285508" y="1619778"/>
                </a:cubicBezTo>
                <a:cubicBezTo>
                  <a:pt x="1286832" y="1622409"/>
                  <a:pt x="1288695" y="1625544"/>
                  <a:pt x="1291097" y="1629182"/>
                </a:cubicBezTo>
                <a:cubicBezTo>
                  <a:pt x="1293562" y="1632916"/>
                  <a:pt x="1295728" y="1635885"/>
                  <a:pt x="1297596" y="1638089"/>
                </a:cubicBezTo>
                <a:cubicBezTo>
                  <a:pt x="1299463" y="1640293"/>
                  <a:pt x="1301110" y="1641955"/>
                  <a:pt x="1302537" y="1643075"/>
                </a:cubicBezTo>
                <a:cubicBezTo>
                  <a:pt x="1303963" y="1644195"/>
                  <a:pt x="1305265" y="1644813"/>
                  <a:pt x="1306442" y="1644930"/>
                </a:cubicBezTo>
                <a:cubicBezTo>
                  <a:pt x="1307619" y="1645047"/>
                  <a:pt x="1308686" y="1644789"/>
                  <a:pt x="1309643" y="1644157"/>
                </a:cubicBezTo>
                <a:lnTo>
                  <a:pt x="1380443" y="1597417"/>
                </a:lnTo>
                <a:lnTo>
                  <a:pt x="1388218" y="1609193"/>
                </a:lnTo>
                <a:cubicBezTo>
                  <a:pt x="1390872" y="1613214"/>
                  <a:pt x="1392588" y="1617168"/>
                  <a:pt x="1393366" y="1621053"/>
                </a:cubicBezTo>
                <a:cubicBezTo>
                  <a:pt x="1394144" y="1624938"/>
                  <a:pt x="1394087" y="1628860"/>
                  <a:pt x="1393194" y="1632817"/>
                </a:cubicBezTo>
                <a:cubicBezTo>
                  <a:pt x="1392301" y="1636774"/>
                  <a:pt x="1390667" y="1640911"/>
                  <a:pt x="1388293" y="1645228"/>
                </a:cubicBezTo>
                <a:cubicBezTo>
                  <a:pt x="1385919" y="1649545"/>
                  <a:pt x="1383050" y="1654257"/>
                  <a:pt x="1379686" y="1659364"/>
                </a:cubicBezTo>
                <a:lnTo>
                  <a:pt x="1349180" y="1703422"/>
                </a:lnTo>
                <a:cubicBezTo>
                  <a:pt x="1348284" y="1704564"/>
                  <a:pt x="1347619" y="1705690"/>
                  <a:pt x="1347184" y="1706802"/>
                </a:cubicBezTo>
                <a:cubicBezTo>
                  <a:pt x="1346750" y="1707913"/>
                  <a:pt x="1346727" y="1709337"/>
                  <a:pt x="1347117" y="1711073"/>
                </a:cubicBezTo>
                <a:cubicBezTo>
                  <a:pt x="1347507" y="1712809"/>
                  <a:pt x="1348397" y="1714937"/>
                  <a:pt x="1349785" y="1717457"/>
                </a:cubicBezTo>
                <a:cubicBezTo>
                  <a:pt x="1351174" y="1719977"/>
                  <a:pt x="1353195" y="1723247"/>
                  <a:pt x="1355850" y="1727268"/>
                </a:cubicBezTo>
                <a:cubicBezTo>
                  <a:pt x="1359010" y="1732055"/>
                  <a:pt x="1361603" y="1735774"/>
                  <a:pt x="1363627" y="1738424"/>
                </a:cubicBezTo>
                <a:cubicBezTo>
                  <a:pt x="1365651" y="1741074"/>
                  <a:pt x="1367377" y="1742959"/>
                  <a:pt x="1368804" y="1744079"/>
                </a:cubicBezTo>
                <a:cubicBezTo>
                  <a:pt x="1370230" y="1745199"/>
                  <a:pt x="1371429" y="1745714"/>
                  <a:pt x="1372400" y="1745623"/>
                </a:cubicBezTo>
                <a:cubicBezTo>
                  <a:pt x="1373371" y="1745532"/>
                  <a:pt x="1374383" y="1745138"/>
                  <a:pt x="1375436" y="1744443"/>
                </a:cubicBezTo>
                <a:cubicBezTo>
                  <a:pt x="1376394" y="1743811"/>
                  <a:pt x="1377552" y="1742703"/>
                  <a:pt x="1378911" y="1741118"/>
                </a:cubicBezTo>
                <a:cubicBezTo>
                  <a:pt x="1380271" y="1739533"/>
                  <a:pt x="1382296" y="1736822"/>
                  <a:pt x="1384986" y="1732984"/>
                </a:cubicBezTo>
                <a:lnTo>
                  <a:pt x="1411273" y="1693155"/>
                </a:lnTo>
                <a:cubicBezTo>
                  <a:pt x="1414476" y="1688428"/>
                  <a:pt x="1417193" y="1683954"/>
                  <a:pt x="1419423" y="1679732"/>
                </a:cubicBezTo>
                <a:cubicBezTo>
                  <a:pt x="1421653" y="1675511"/>
                  <a:pt x="1423422" y="1671422"/>
                  <a:pt x="1424728" y="1667467"/>
                </a:cubicBezTo>
                <a:cubicBezTo>
                  <a:pt x="1426035" y="1663511"/>
                  <a:pt x="1426840" y="1659681"/>
                  <a:pt x="1427143" y="1655975"/>
                </a:cubicBezTo>
                <a:cubicBezTo>
                  <a:pt x="1427446" y="1652270"/>
                  <a:pt x="1427351" y="1648586"/>
                  <a:pt x="1426859" y="1644925"/>
                </a:cubicBezTo>
                <a:cubicBezTo>
                  <a:pt x="1432470" y="1649468"/>
                  <a:pt x="1438245" y="1653010"/>
                  <a:pt x="1444184" y="1655551"/>
                </a:cubicBezTo>
                <a:cubicBezTo>
                  <a:pt x="1450122" y="1658091"/>
                  <a:pt x="1456113" y="1659566"/>
                  <a:pt x="1462157" y="1659975"/>
                </a:cubicBezTo>
                <a:cubicBezTo>
                  <a:pt x="1468201" y="1660384"/>
                  <a:pt x="1474305" y="1659688"/>
                  <a:pt x="1480470" y="1657886"/>
                </a:cubicBezTo>
                <a:cubicBezTo>
                  <a:pt x="1486635" y="1656085"/>
                  <a:pt x="1492829" y="1653130"/>
                  <a:pt x="1499052" y="1649021"/>
                </a:cubicBezTo>
                <a:cubicBezTo>
                  <a:pt x="1506424" y="1644155"/>
                  <a:pt x="1512232" y="1638740"/>
                  <a:pt x="1516474" y="1632777"/>
                </a:cubicBezTo>
                <a:cubicBezTo>
                  <a:pt x="1520717" y="1626815"/>
                  <a:pt x="1523546" y="1620376"/>
                  <a:pt x="1524962" y="1613462"/>
                </a:cubicBezTo>
                <a:cubicBezTo>
                  <a:pt x="1526377" y="1606548"/>
                  <a:pt x="1526402" y="1599246"/>
                  <a:pt x="1525037" y="1591555"/>
                </a:cubicBezTo>
                <a:cubicBezTo>
                  <a:pt x="1523671" y="1583865"/>
                  <a:pt x="1521050" y="1575938"/>
                  <a:pt x="1517174" y="1567775"/>
                </a:cubicBezTo>
                <a:cubicBezTo>
                  <a:pt x="1515754" y="1565001"/>
                  <a:pt x="1514098" y="1561971"/>
                  <a:pt x="1512203" y="1558685"/>
                </a:cubicBezTo>
                <a:cubicBezTo>
                  <a:pt x="1510309" y="1555399"/>
                  <a:pt x="1507750" y="1551315"/>
                  <a:pt x="1504527" y="1546432"/>
                </a:cubicBezTo>
                <a:lnTo>
                  <a:pt x="1472767" y="1498322"/>
                </a:lnTo>
                <a:cubicBezTo>
                  <a:pt x="1470681" y="1495163"/>
                  <a:pt x="1467993" y="1493122"/>
                  <a:pt x="1464704" y="1492200"/>
                </a:cubicBezTo>
                <a:close/>
                <a:moveTo>
                  <a:pt x="1358536" y="1402437"/>
                </a:moveTo>
                <a:lnTo>
                  <a:pt x="1358631" y="1402581"/>
                </a:lnTo>
                <a:lnTo>
                  <a:pt x="1296994" y="1481005"/>
                </a:lnTo>
                <a:lnTo>
                  <a:pt x="1262200" y="1428300"/>
                </a:lnTo>
                <a:close/>
                <a:moveTo>
                  <a:pt x="1376941" y="1358945"/>
                </a:moveTo>
                <a:cubicBezTo>
                  <a:pt x="1375430" y="1358843"/>
                  <a:pt x="1373671" y="1359042"/>
                  <a:pt x="1371664" y="1359542"/>
                </a:cubicBezTo>
                <a:lnTo>
                  <a:pt x="1168971" y="1411079"/>
                </a:lnTo>
                <a:cubicBezTo>
                  <a:pt x="1164861" y="1412142"/>
                  <a:pt x="1161707" y="1413194"/>
                  <a:pt x="1159506" y="1414234"/>
                </a:cubicBezTo>
                <a:cubicBezTo>
                  <a:pt x="1157306" y="1415274"/>
                  <a:pt x="1155972" y="1416636"/>
                  <a:pt x="1155503" y="1418321"/>
                </a:cubicBezTo>
                <a:cubicBezTo>
                  <a:pt x="1155034" y="1420005"/>
                  <a:pt x="1155477" y="1422186"/>
                  <a:pt x="1156833" y="1424865"/>
                </a:cubicBezTo>
                <a:cubicBezTo>
                  <a:pt x="1158189" y="1427544"/>
                  <a:pt x="1160321" y="1431086"/>
                  <a:pt x="1163229" y="1435490"/>
                </a:cubicBezTo>
                <a:cubicBezTo>
                  <a:pt x="1165946" y="1439607"/>
                  <a:pt x="1168238" y="1442870"/>
                  <a:pt x="1170105" y="1445281"/>
                </a:cubicBezTo>
                <a:cubicBezTo>
                  <a:pt x="1171971" y="1447692"/>
                  <a:pt x="1173626" y="1449417"/>
                  <a:pt x="1175069" y="1450458"/>
                </a:cubicBezTo>
                <a:cubicBezTo>
                  <a:pt x="1176512" y="1451499"/>
                  <a:pt x="1177894" y="1452030"/>
                  <a:pt x="1179214" y="1452052"/>
                </a:cubicBezTo>
                <a:cubicBezTo>
                  <a:pt x="1180535" y="1452074"/>
                  <a:pt x="1181991" y="1451834"/>
                  <a:pt x="1183585" y="1451332"/>
                </a:cubicBezTo>
                <a:lnTo>
                  <a:pt x="1227692" y="1439122"/>
                </a:lnTo>
                <a:lnTo>
                  <a:pt x="1273768" y="1508917"/>
                </a:lnTo>
                <a:lnTo>
                  <a:pt x="1244678" y="1546061"/>
                </a:lnTo>
                <a:cubicBezTo>
                  <a:pt x="1243686" y="1547265"/>
                  <a:pt x="1242996" y="1548407"/>
                  <a:pt x="1242610" y="1549488"/>
                </a:cubicBezTo>
                <a:cubicBezTo>
                  <a:pt x="1242223" y="1550568"/>
                  <a:pt x="1242288" y="1551968"/>
                  <a:pt x="1242806" y="1553689"/>
                </a:cubicBezTo>
                <a:cubicBezTo>
                  <a:pt x="1243323" y="1555409"/>
                  <a:pt x="1244410" y="1557681"/>
                  <a:pt x="1246068" y="1560504"/>
                </a:cubicBezTo>
                <a:cubicBezTo>
                  <a:pt x="1247726" y="1563328"/>
                  <a:pt x="1250166" y="1567181"/>
                  <a:pt x="1253390" y="1572064"/>
                </a:cubicBezTo>
                <a:cubicBezTo>
                  <a:pt x="1256487" y="1576755"/>
                  <a:pt x="1259040" y="1580362"/>
                  <a:pt x="1261049" y="1582885"/>
                </a:cubicBezTo>
                <a:cubicBezTo>
                  <a:pt x="1263058" y="1585407"/>
                  <a:pt x="1264913" y="1586864"/>
                  <a:pt x="1266613" y="1587253"/>
                </a:cubicBezTo>
                <a:cubicBezTo>
                  <a:pt x="1268314" y="1587643"/>
                  <a:pt x="1270075" y="1587030"/>
                  <a:pt x="1271895" y="1585416"/>
                </a:cubicBezTo>
                <a:cubicBezTo>
                  <a:pt x="1273716" y="1583801"/>
                  <a:pt x="1275971" y="1581282"/>
                  <a:pt x="1278659" y="1577857"/>
                </a:cubicBezTo>
                <a:lnTo>
                  <a:pt x="1405458" y="1411670"/>
                </a:lnTo>
                <a:cubicBezTo>
                  <a:pt x="1406898" y="1409895"/>
                  <a:pt x="1407876" y="1408252"/>
                  <a:pt x="1408392" y="1406743"/>
                </a:cubicBezTo>
                <a:cubicBezTo>
                  <a:pt x="1408908" y="1405234"/>
                  <a:pt x="1408813" y="1403372"/>
                  <a:pt x="1408107" y="1401158"/>
                </a:cubicBezTo>
                <a:cubicBezTo>
                  <a:pt x="1407401" y="1398943"/>
                  <a:pt x="1406014" y="1396113"/>
                  <a:pt x="1403945" y="1392667"/>
                </a:cubicBezTo>
                <a:cubicBezTo>
                  <a:pt x="1401877" y="1389222"/>
                  <a:pt x="1398978" y="1384675"/>
                  <a:pt x="1395249" y="1379026"/>
                </a:cubicBezTo>
                <a:cubicBezTo>
                  <a:pt x="1392025" y="1374143"/>
                  <a:pt x="1389362" y="1370265"/>
                  <a:pt x="1387259" y="1367392"/>
                </a:cubicBezTo>
                <a:cubicBezTo>
                  <a:pt x="1385156" y="1364519"/>
                  <a:pt x="1383289" y="1362418"/>
                  <a:pt x="1381656" y="1361090"/>
                </a:cubicBezTo>
                <a:cubicBezTo>
                  <a:pt x="1380023" y="1359763"/>
                  <a:pt x="1378451" y="1359048"/>
                  <a:pt x="1376941" y="1358945"/>
                </a:cubicBezTo>
                <a:close/>
                <a:moveTo>
                  <a:pt x="1180680" y="1064308"/>
                </a:moveTo>
                <a:cubicBezTo>
                  <a:pt x="1176388" y="1063430"/>
                  <a:pt x="1171801" y="1064602"/>
                  <a:pt x="1166918" y="1067826"/>
                </a:cubicBezTo>
                <a:lnTo>
                  <a:pt x="1001335" y="1177138"/>
                </a:lnTo>
                <a:cubicBezTo>
                  <a:pt x="1000377" y="1177770"/>
                  <a:pt x="999690" y="1178602"/>
                  <a:pt x="999271" y="1179634"/>
                </a:cubicBezTo>
                <a:cubicBezTo>
                  <a:pt x="998853" y="1180666"/>
                  <a:pt x="998863" y="1182035"/>
                  <a:pt x="999300" y="1183739"/>
                </a:cubicBezTo>
                <a:cubicBezTo>
                  <a:pt x="999738" y="1185443"/>
                  <a:pt x="1000572" y="1187539"/>
                  <a:pt x="1001802" y="1190026"/>
                </a:cubicBezTo>
                <a:cubicBezTo>
                  <a:pt x="1003031" y="1192514"/>
                  <a:pt x="1004784" y="1195481"/>
                  <a:pt x="1007059" y="1198928"/>
                </a:cubicBezTo>
                <a:cubicBezTo>
                  <a:pt x="1009398" y="1202470"/>
                  <a:pt x="1011453" y="1205271"/>
                  <a:pt x="1013226" y="1207332"/>
                </a:cubicBezTo>
                <a:cubicBezTo>
                  <a:pt x="1014998" y="1209392"/>
                  <a:pt x="1016598" y="1210982"/>
                  <a:pt x="1018025" y="1212102"/>
                </a:cubicBezTo>
                <a:cubicBezTo>
                  <a:pt x="1019451" y="1213222"/>
                  <a:pt x="1020722" y="1213793"/>
                  <a:pt x="1021835" y="1213814"/>
                </a:cubicBezTo>
                <a:cubicBezTo>
                  <a:pt x="1022949" y="1213835"/>
                  <a:pt x="1023984" y="1213529"/>
                  <a:pt x="1024942" y="1212897"/>
                </a:cubicBezTo>
                <a:lnTo>
                  <a:pt x="1176164" y="1113066"/>
                </a:lnTo>
                <a:lnTo>
                  <a:pt x="1176354" y="1113353"/>
                </a:lnTo>
                <a:lnTo>
                  <a:pt x="1059595" y="1265077"/>
                </a:lnTo>
                <a:cubicBezTo>
                  <a:pt x="1058731" y="1266059"/>
                  <a:pt x="1058201" y="1267234"/>
                  <a:pt x="1058004" y="1268601"/>
                </a:cubicBezTo>
                <a:cubicBezTo>
                  <a:pt x="1057807" y="1269969"/>
                  <a:pt x="1057935" y="1271568"/>
                  <a:pt x="1058388" y="1273400"/>
                </a:cubicBezTo>
                <a:cubicBezTo>
                  <a:pt x="1058841" y="1275231"/>
                  <a:pt x="1059706" y="1277375"/>
                  <a:pt x="1060984" y="1279831"/>
                </a:cubicBezTo>
                <a:cubicBezTo>
                  <a:pt x="1062261" y="1282286"/>
                  <a:pt x="1063975" y="1285142"/>
                  <a:pt x="1066124" y="1288397"/>
                </a:cubicBezTo>
                <a:cubicBezTo>
                  <a:pt x="1068273" y="1291652"/>
                  <a:pt x="1070177" y="1294381"/>
                  <a:pt x="1071838" y="1296584"/>
                </a:cubicBezTo>
                <a:cubicBezTo>
                  <a:pt x="1073498" y="1298787"/>
                  <a:pt x="1075058" y="1300473"/>
                  <a:pt x="1076516" y="1301641"/>
                </a:cubicBezTo>
                <a:cubicBezTo>
                  <a:pt x="1077975" y="1302809"/>
                  <a:pt x="1079395" y="1303555"/>
                  <a:pt x="1080778" y="1303879"/>
                </a:cubicBezTo>
                <a:cubicBezTo>
                  <a:pt x="1082160" y="1304204"/>
                  <a:pt x="1083600" y="1304147"/>
                  <a:pt x="1085098" y="1303708"/>
                </a:cubicBezTo>
                <a:lnTo>
                  <a:pt x="1271729" y="1257826"/>
                </a:lnTo>
                <a:lnTo>
                  <a:pt x="1271919" y="1258113"/>
                </a:lnTo>
                <a:lnTo>
                  <a:pt x="1120696" y="1357944"/>
                </a:lnTo>
                <a:cubicBezTo>
                  <a:pt x="1119739" y="1358576"/>
                  <a:pt x="1119067" y="1359432"/>
                  <a:pt x="1118680" y="1360512"/>
                </a:cubicBezTo>
                <a:cubicBezTo>
                  <a:pt x="1118293" y="1361592"/>
                  <a:pt x="1118303" y="1362961"/>
                  <a:pt x="1118709" y="1364617"/>
                </a:cubicBezTo>
                <a:cubicBezTo>
                  <a:pt x="1119115" y="1366273"/>
                  <a:pt x="1119933" y="1368345"/>
                  <a:pt x="1121163" y="1370833"/>
                </a:cubicBezTo>
                <a:cubicBezTo>
                  <a:pt x="1122393" y="1373320"/>
                  <a:pt x="1124145" y="1376287"/>
                  <a:pt x="1126421" y="1379734"/>
                </a:cubicBezTo>
                <a:cubicBezTo>
                  <a:pt x="1128759" y="1383276"/>
                  <a:pt x="1130831" y="1386101"/>
                  <a:pt x="1132635" y="1388210"/>
                </a:cubicBezTo>
                <a:cubicBezTo>
                  <a:pt x="1134439" y="1390318"/>
                  <a:pt x="1136038" y="1391908"/>
                  <a:pt x="1137434" y="1392980"/>
                </a:cubicBezTo>
                <a:cubicBezTo>
                  <a:pt x="1138829" y="1394052"/>
                  <a:pt x="1140083" y="1394599"/>
                  <a:pt x="1141197" y="1394620"/>
                </a:cubicBezTo>
                <a:cubicBezTo>
                  <a:pt x="1142310" y="1394641"/>
                  <a:pt x="1143346" y="1394335"/>
                  <a:pt x="1144303" y="1393703"/>
                </a:cubicBezTo>
                <a:lnTo>
                  <a:pt x="1309887" y="1284391"/>
                </a:lnTo>
                <a:cubicBezTo>
                  <a:pt x="1312280" y="1282811"/>
                  <a:pt x="1314205" y="1281094"/>
                  <a:pt x="1315661" y="1279239"/>
                </a:cubicBezTo>
                <a:cubicBezTo>
                  <a:pt x="1317117" y="1277384"/>
                  <a:pt x="1318096" y="1275432"/>
                  <a:pt x="1318599" y="1273382"/>
                </a:cubicBezTo>
                <a:cubicBezTo>
                  <a:pt x="1319101" y="1271332"/>
                  <a:pt x="1319071" y="1269152"/>
                  <a:pt x="1318509" y="1266843"/>
                </a:cubicBezTo>
                <a:cubicBezTo>
                  <a:pt x="1317947" y="1264533"/>
                  <a:pt x="1316812" y="1262086"/>
                  <a:pt x="1315106" y="1259501"/>
                </a:cubicBezTo>
                <a:lnTo>
                  <a:pt x="1298325" y="1234082"/>
                </a:lnTo>
                <a:cubicBezTo>
                  <a:pt x="1295986" y="1230539"/>
                  <a:pt x="1293573" y="1227665"/>
                  <a:pt x="1291086" y="1225458"/>
                </a:cubicBezTo>
                <a:cubicBezTo>
                  <a:pt x="1288598" y="1223251"/>
                  <a:pt x="1285844" y="1221736"/>
                  <a:pt x="1282825" y="1220911"/>
                </a:cubicBezTo>
                <a:cubicBezTo>
                  <a:pt x="1279806" y="1220086"/>
                  <a:pt x="1276419" y="1219848"/>
                  <a:pt x="1272663" y="1220197"/>
                </a:cubicBezTo>
                <a:cubicBezTo>
                  <a:pt x="1268906" y="1220545"/>
                  <a:pt x="1264607" y="1221425"/>
                  <a:pt x="1259764" y="1222835"/>
                </a:cubicBezTo>
                <a:lnTo>
                  <a:pt x="1121833" y="1254094"/>
                </a:lnTo>
                <a:lnTo>
                  <a:pt x="1121454" y="1253520"/>
                </a:lnTo>
                <a:lnTo>
                  <a:pt x="1205632" y="1140213"/>
                </a:lnTo>
                <a:cubicBezTo>
                  <a:pt x="1208895" y="1136409"/>
                  <a:pt x="1211385" y="1132841"/>
                  <a:pt x="1213102" y="1129508"/>
                </a:cubicBezTo>
                <a:cubicBezTo>
                  <a:pt x="1214820" y="1126174"/>
                  <a:pt x="1215758" y="1122806"/>
                  <a:pt x="1215916" y="1119402"/>
                </a:cubicBezTo>
                <a:cubicBezTo>
                  <a:pt x="1216075" y="1115998"/>
                  <a:pt x="1215470" y="1112480"/>
                  <a:pt x="1214103" y="1108846"/>
                </a:cubicBezTo>
                <a:cubicBezTo>
                  <a:pt x="1212735" y="1105213"/>
                  <a:pt x="1210597" y="1101194"/>
                  <a:pt x="1207690" y="1096790"/>
                </a:cubicBezTo>
                <a:lnTo>
                  <a:pt x="1191383" y="1072089"/>
                </a:lnTo>
                <a:cubicBezTo>
                  <a:pt x="1188539" y="1067780"/>
                  <a:pt x="1184971" y="1065187"/>
                  <a:pt x="1180680" y="1064308"/>
                </a:cubicBezTo>
                <a:close/>
                <a:moveTo>
                  <a:pt x="0" y="0"/>
                </a:moveTo>
                <a:lnTo>
                  <a:pt x="774493" y="0"/>
                </a:lnTo>
                <a:lnTo>
                  <a:pt x="2494592" y="2721735"/>
                </a:lnTo>
                <a:lnTo>
                  <a:pt x="955607" y="5291625"/>
                </a:lnTo>
                <a:lnTo>
                  <a:pt x="199628" y="5291625"/>
                </a:lnTo>
                <a:lnTo>
                  <a:pt x="1689246" y="2821424"/>
                </a:lnTo>
                <a:lnTo>
                  <a:pt x="1701418" y="2821424"/>
                </a:lnTo>
                <a:lnTo>
                  <a:pt x="1695333" y="2811332"/>
                </a:lnTo>
                <a:lnTo>
                  <a:pt x="1701771" y="2800655"/>
                </a:lnTo>
                <a:lnTo>
                  <a:pt x="1688894" y="2800655"/>
                </a:lnTo>
                <a:close/>
              </a:path>
            </a:pathLst>
          </a:custGeom>
          <a:solidFill>
            <a:srgbClr val="70AC48"/>
          </a:solidFill>
          <a:ln>
            <a:solidFill>
              <a:srgbClr val="70A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Left Brace 1"/>
          <p:cNvSpPr/>
          <p:nvPr/>
        </p:nvSpPr>
        <p:spPr>
          <a:xfrm>
            <a:off x="2020824" y="1097279"/>
            <a:ext cx="356616" cy="2672743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2024001" y="3897935"/>
            <a:ext cx="353439" cy="2490970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2820" y="1225192"/>
            <a:ext cx="738664" cy="267274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b="1" dirty="0">
                <a:latin typeface="Montserrat" panose="02000505000000020004"/>
              </a:rPr>
              <a:t>SUPPORT ACTIVATIONS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2239" y="3966435"/>
            <a:ext cx="738664" cy="235397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b="1" dirty="0">
                <a:latin typeface="Montserrat" panose="02000505000000020004"/>
              </a:rPr>
              <a:t>PRIMARY ACTIVATIONS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611427" y="3897935"/>
            <a:ext cx="1440664" cy="2490970"/>
            <a:chOff x="5611427" y="3897935"/>
            <a:chExt cx="1440664" cy="2490970"/>
          </a:xfrm>
        </p:grpSpPr>
        <p:sp>
          <p:nvSpPr>
            <p:cNvPr id="14" name="Rectangle 13"/>
            <p:cNvSpPr/>
            <p:nvPr/>
          </p:nvSpPr>
          <p:spPr>
            <a:xfrm>
              <a:off x="5611427" y="3897935"/>
              <a:ext cx="1440664" cy="2490970"/>
            </a:xfrm>
            <a:prstGeom prst="rect">
              <a:avLst/>
            </a:prstGeom>
            <a:solidFill>
              <a:srgbClr val="F7A769"/>
            </a:solidFill>
            <a:ln>
              <a:solidFill>
                <a:srgbClr val="F7A7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ontserrat" panose="02000505000000020004"/>
                </a:rPr>
                <a:t>OUTBOUND LOGISTICS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409" y="4013160"/>
              <a:ext cx="752473" cy="75247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130965" y="3897935"/>
            <a:ext cx="1412362" cy="2490970"/>
            <a:chOff x="4130965" y="3897935"/>
            <a:chExt cx="1412362" cy="2490970"/>
          </a:xfrm>
        </p:grpSpPr>
        <p:sp>
          <p:nvSpPr>
            <p:cNvPr id="13" name="Rectangle 12"/>
            <p:cNvSpPr/>
            <p:nvPr/>
          </p:nvSpPr>
          <p:spPr>
            <a:xfrm>
              <a:off x="4130965" y="3897935"/>
              <a:ext cx="1412362" cy="2490970"/>
            </a:xfrm>
            <a:prstGeom prst="rect">
              <a:avLst/>
            </a:prstGeom>
            <a:solidFill>
              <a:srgbClr val="F66D41"/>
            </a:solidFill>
            <a:ln>
              <a:solidFill>
                <a:srgbClr val="F66D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ontserrat" panose="02000505000000020004"/>
                </a:rPr>
                <a:t>OPERATION</a:t>
              </a:r>
              <a:endParaRPr lang="en-US" dirty="0">
                <a:latin typeface="Montserrat" panose="02000505000000020004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943" y="4075538"/>
              <a:ext cx="752473" cy="75247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688336" y="3897940"/>
            <a:ext cx="1364602" cy="2490970"/>
            <a:chOff x="2688336" y="3897940"/>
            <a:chExt cx="1364602" cy="2490970"/>
          </a:xfrm>
        </p:grpSpPr>
        <p:sp>
          <p:nvSpPr>
            <p:cNvPr id="12" name="Rectangle 11"/>
            <p:cNvSpPr/>
            <p:nvPr/>
          </p:nvSpPr>
          <p:spPr>
            <a:xfrm>
              <a:off x="2688336" y="3897940"/>
              <a:ext cx="1364602" cy="2490970"/>
            </a:xfrm>
            <a:prstGeom prst="rect">
              <a:avLst/>
            </a:prstGeom>
            <a:solidFill>
              <a:srgbClr val="26A7B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ontserrat"/>
                </a:rPr>
                <a:t>INBOUND LOGISTICS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191" y="4014973"/>
              <a:ext cx="813038" cy="81303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659863" y="3897935"/>
            <a:ext cx="2327949" cy="2490970"/>
            <a:chOff x="8659863" y="3897935"/>
            <a:chExt cx="2327949" cy="2490970"/>
          </a:xfrm>
        </p:grpSpPr>
        <p:sp>
          <p:nvSpPr>
            <p:cNvPr id="25" name="Freeform 24"/>
            <p:cNvSpPr/>
            <p:nvPr/>
          </p:nvSpPr>
          <p:spPr>
            <a:xfrm>
              <a:off x="8659863" y="3897935"/>
              <a:ext cx="2327949" cy="2490970"/>
            </a:xfrm>
            <a:custGeom>
              <a:avLst/>
              <a:gdLst>
                <a:gd name="connsiteX0" fmla="*/ 0 w 1699201"/>
                <a:gd name="connsiteY0" fmla="*/ 0 h 2013857"/>
                <a:gd name="connsiteX1" fmla="*/ 1699201 w 1699201"/>
                <a:gd name="connsiteY1" fmla="*/ 0 h 2013857"/>
                <a:gd name="connsiteX2" fmla="*/ 1699201 w 1699201"/>
                <a:gd name="connsiteY2" fmla="*/ 62022 h 2013857"/>
                <a:gd name="connsiteX3" fmla="*/ 641029 w 1699201"/>
                <a:gd name="connsiteY3" fmla="*/ 2004407 h 2013857"/>
                <a:gd name="connsiteX4" fmla="*/ 677452 w 1699201"/>
                <a:gd name="connsiteY4" fmla="*/ 2013857 h 2013857"/>
                <a:gd name="connsiteX5" fmla="*/ 0 w 1699201"/>
                <a:gd name="connsiteY5" fmla="*/ 2013857 h 201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9201" h="2013857">
                  <a:moveTo>
                    <a:pt x="0" y="0"/>
                  </a:moveTo>
                  <a:lnTo>
                    <a:pt x="1699201" y="0"/>
                  </a:lnTo>
                  <a:lnTo>
                    <a:pt x="1699201" y="62022"/>
                  </a:lnTo>
                  <a:lnTo>
                    <a:pt x="641029" y="2004407"/>
                  </a:lnTo>
                  <a:lnTo>
                    <a:pt x="677452" y="2013857"/>
                  </a:lnTo>
                  <a:lnTo>
                    <a:pt x="0" y="2013857"/>
                  </a:lnTo>
                  <a:close/>
                </a:path>
              </a:pathLst>
            </a:custGeom>
            <a:solidFill>
              <a:srgbClr val="4472C6"/>
            </a:solidFill>
            <a:ln>
              <a:solidFill>
                <a:srgbClr val="447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ontserrat" panose="02000505000000020004"/>
                </a:rPr>
                <a:t>SALES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462" y="3966435"/>
              <a:ext cx="791900" cy="95810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135644" y="3897935"/>
            <a:ext cx="1440664" cy="2490970"/>
            <a:chOff x="7135644" y="3897935"/>
            <a:chExt cx="1440664" cy="2490970"/>
          </a:xfrm>
        </p:grpSpPr>
        <p:sp>
          <p:nvSpPr>
            <p:cNvPr id="15" name="Rectangle 14"/>
            <p:cNvSpPr/>
            <p:nvPr/>
          </p:nvSpPr>
          <p:spPr>
            <a:xfrm>
              <a:off x="7135644" y="3897935"/>
              <a:ext cx="1440664" cy="2490970"/>
            </a:xfrm>
            <a:prstGeom prst="rect">
              <a:avLst/>
            </a:prstGeom>
            <a:solidFill>
              <a:srgbClr val="3A656C"/>
            </a:solidFill>
            <a:ln>
              <a:solidFill>
                <a:srgbClr val="3A65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Montserrat" panose="02000505000000020004"/>
                </a:rPr>
                <a:t>MARKETING AND SALES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166" y="3966435"/>
              <a:ext cx="861786" cy="86178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2481943" y="221526"/>
            <a:ext cx="734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VALUE CHAIN</a:t>
            </a:r>
          </a:p>
        </p:txBody>
      </p:sp>
    </p:spTree>
    <p:extLst>
      <p:ext uri="{BB962C8B-B14F-4D97-AF65-F5344CB8AC3E}">
        <p14:creationId xmlns:p14="http://schemas.microsoft.com/office/powerpoint/2010/main" val="354549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0" grpId="0" animBg="1"/>
      <p:bldP spid="19" grpId="0" animBg="1"/>
      <p:bldP spid="2" grpId="0" animBg="1"/>
      <p:bldP spid="16" grpId="0" animBg="1"/>
      <p:bldP spid="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0" y="272041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EXTERNAL ANALYSIS</a:t>
            </a:r>
          </a:p>
        </p:txBody>
      </p:sp>
    </p:spTree>
    <p:extLst>
      <p:ext uri="{BB962C8B-B14F-4D97-AF65-F5344CB8AC3E}">
        <p14:creationId xmlns:p14="http://schemas.microsoft.com/office/powerpoint/2010/main" val="369216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sosceles Triangle 55"/>
          <p:cNvSpPr/>
          <p:nvPr/>
        </p:nvSpPr>
        <p:spPr>
          <a:xfrm rot="5400000" flipH="1">
            <a:off x="3299859" y="2002524"/>
            <a:ext cx="2717971" cy="2780929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8548D3"/>
              </a:gs>
              <a:gs pos="74000">
                <a:srgbClr val="7E22B0"/>
              </a:gs>
              <a:gs pos="83000">
                <a:srgbClr val="7E22B0"/>
              </a:gs>
              <a:gs pos="100000">
                <a:srgbClr val="7E22B0"/>
              </a:gs>
            </a:gsLst>
            <a:lin ang="5400000" scaled="1"/>
          </a:gradFill>
          <a:ln>
            <a:noFill/>
          </a:ln>
          <a:effectLst>
            <a:outerShdw blurRad="355600" dist="88900" dir="18900000" sx="103000" sy="103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Isosceles Triangle 55"/>
          <p:cNvSpPr/>
          <p:nvPr/>
        </p:nvSpPr>
        <p:spPr>
          <a:xfrm rot="1800000" flipH="1">
            <a:off x="3909337" y="3242612"/>
            <a:ext cx="2717971" cy="2780929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23A0E2"/>
              </a:gs>
              <a:gs pos="74000">
                <a:srgbClr val="0D78DA"/>
              </a:gs>
              <a:gs pos="83000">
                <a:srgbClr val="0D78DA"/>
              </a:gs>
              <a:gs pos="100000">
                <a:srgbClr val="0D78DA"/>
              </a:gs>
            </a:gsLst>
            <a:lin ang="5400000" scaled="1"/>
          </a:gradFill>
          <a:ln>
            <a:noFill/>
          </a:ln>
          <a:effectLst>
            <a:outerShdw blurRad="355600" dist="88900" dir="13500000" sx="103000" sy="103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Isosceles Triangle 55"/>
          <p:cNvSpPr/>
          <p:nvPr/>
        </p:nvSpPr>
        <p:spPr>
          <a:xfrm rot="19800000" flipH="1">
            <a:off x="5320756" y="3486463"/>
            <a:ext cx="2622163" cy="2653741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23D8AC"/>
              </a:gs>
              <a:gs pos="74000">
                <a:srgbClr val="15C4A9"/>
              </a:gs>
              <a:gs pos="83000">
                <a:srgbClr val="15C4A9"/>
              </a:gs>
              <a:gs pos="100000">
                <a:srgbClr val="15C4A9"/>
              </a:gs>
            </a:gsLst>
            <a:lin ang="5400000" scaled="1"/>
          </a:gradFill>
          <a:ln>
            <a:noFill/>
          </a:ln>
          <a:effectLst>
            <a:outerShdw blurRad="355600" dist="889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Isosceles Triangle 55"/>
          <p:cNvSpPr/>
          <p:nvPr/>
        </p:nvSpPr>
        <p:spPr>
          <a:xfrm rot="5400000" flipV="1">
            <a:off x="6184503" y="2414604"/>
            <a:ext cx="2717971" cy="2780929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97CC1A"/>
              </a:gs>
              <a:gs pos="74000">
                <a:srgbClr val="6DC10A"/>
              </a:gs>
              <a:gs pos="83000">
                <a:srgbClr val="6DC10A"/>
              </a:gs>
              <a:gs pos="100000">
                <a:srgbClr val="6DC10A"/>
              </a:gs>
            </a:gsLst>
            <a:lin ang="5400000" scaled="1"/>
          </a:gradFill>
          <a:ln>
            <a:noFill/>
          </a:ln>
          <a:effectLst>
            <a:outerShdw blurRad="355600" dist="889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Isosceles Triangle 55"/>
          <p:cNvSpPr/>
          <p:nvPr/>
        </p:nvSpPr>
        <p:spPr>
          <a:xfrm rot="1800000" flipV="1">
            <a:off x="5690623" y="1170342"/>
            <a:ext cx="2670033" cy="2750618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FEB032"/>
              </a:gs>
              <a:gs pos="74000">
                <a:srgbClr val="FFA035"/>
              </a:gs>
              <a:gs pos="83000">
                <a:srgbClr val="FFA035"/>
              </a:gs>
              <a:gs pos="100000">
                <a:srgbClr val="FFA035"/>
              </a:gs>
            </a:gsLst>
            <a:lin ang="5400000" scaled="1"/>
          </a:gradFill>
          <a:ln>
            <a:noFill/>
          </a:ln>
          <a:effectLst>
            <a:outerShdw blurRad="355600" dist="889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Isosceles Triangle 55"/>
          <p:cNvSpPr/>
          <p:nvPr/>
        </p:nvSpPr>
        <p:spPr>
          <a:xfrm rot="19800000" flipV="1">
            <a:off x="4487288" y="1349987"/>
            <a:ext cx="2413246" cy="2301862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FB5E3F"/>
              </a:gs>
              <a:gs pos="74000">
                <a:srgbClr val="FB4B3C"/>
              </a:gs>
              <a:gs pos="83000">
                <a:srgbClr val="FB4B3C"/>
              </a:gs>
              <a:gs pos="100000">
                <a:srgbClr val="FB4B3C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Isosceles Triangle 55"/>
          <p:cNvSpPr/>
          <p:nvPr/>
        </p:nvSpPr>
        <p:spPr>
          <a:xfrm rot="19800000" flipV="1">
            <a:off x="4515062" y="1345150"/>
            <a:ext cx="2406779" cy="2330530"/>
          </a:xfrm>
          <a:custGeom>
            <a:avLst/>
            <a:gdLst>
              <a:gd name="connsiteX0" fmla="*/ 0 w 3501501"/>
              <a:gd name="connsiteY0" fmla="*/ 3018535 h 3018535"/>
              <a:gd name="connsiteX1" fmla="*/ 1750751 w 3501501"/>
              <a:gd name="connsiteY1" fmla="*/ 0 h 3018535"/>
              <a:gd name="connsiteX2" fmla="*/ 3501501 w 3501501"/>
              <a:gd name="connsiteY2" fmla="*/ 3018535 h 3018535"/>
              <a:gd name="connsiteX3" fmla="*/ 0 w 3501501"/>
              <a:gd name="connsiteY3" fmla="*/ 3018535 h 3018535"/>
              <a:gd name="connsiteX0" fmla="*/ 0 w 2950198"/>
              <a:gd name="connsiteY0" fmla="*/ 2095733 h 3018535"/>
              <a:gd name="connsiteX1" fmla="*/ 1199448 w 2950198"/>
              <a:gd name="connsiteY1" fmla="*/ 0 h 3018535"/>
              <a:gd name="connsiteX2" fmla="*/ 2950198 w 2950198"/>
              <a:gd name="connsiteY2" fmla="*/ 3018535 h 3018535"/>
              <a:gd name="connsiteX3" fmla="*/ 0 w 2950198"/>
              <a:gd name="connsiteY3" fmla="*/ 2095733 h 301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198" h="3018535">
                <a:moveTo>
                  <a:pt x="0" y="2095733"/>
                </a:moveTo>
                <a:lnTo>
                  <a:pt x="1199448" y="0"/>
                </a:lnTo>
                <a:lnTo>
                  <a:pt x="2950198" y="3018535"/>
                </a:lnTo>
                <a:lnTo>
                  <a:pt x="0" y="2095733"/>
                </a:lnTo>
                <a:close/>
              </a:path>
            </a:pathLst>
          </a:custGeom>
          <a:gradFill>
            <a:gsLst>
              <a:gs pos="0">
                <a:srgbClr val="FB5E3F"/>
              </a:gs>
              <a:gs pos="74000">
                <a:srgbClr val="FB4B3C"/>
              </a:gs>
              <a:gs pos="83000">
                <a:srgbClr val="FB4B3C"/>
              </a:gs>
              <a:gs pos="100000">
                <a:srgbClr val="FB4B3C"/>
              </a:gs>
            </a:gsLst>
            <a:lin ang="5400000" scaled="1"/>
          </a:gradFill>
          <a:ln>
            <a:noFill/>
          </a:ln>
          <a:effectLst>
            <a:outerShdw blurRad="355600" dist="88900" sx="103000" sy="103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Oval 69"/>
          <p:cNvSpPr/>
          <p:nvPr/>
        </p:nvSpPr>
        <p:spPr>
          <a:xfrm>
            <a:off x="5528895" y="2904926"/>
            <a:ext cx="1248257" cy="1248257"/>
          </a:xfrm>
          <a:prstGeom prst="ellipse">
            <a:avLst/>
          </a:prstGeom>
          <a:solidFill>
            <a:schemeClr val="bg1">
              <a:lumMod val="85000"/>
              <a:alpha val="76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Oval 68"/>
          <p:cNvSpPr/>
          <p:nvPr/>
        </p:nvSpPr>
        <p:spPr>
          <a:xfrm>
            <a:off x="5490663" y="3126217"/>
            <a:ext cx="1301396" cy="802429"/>
          </a:xfrm>
          <a:prstGeom prst="ellipse">
            <a:avLst/>
          </a:prstGeom>
          <a:solidFill>
            <a:schemeClr val="bg1">
              <a:lumMod val="85000"/>
              <a:alpha val="76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PESTEL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50597" y="880741"/>
            <a:ext cx="81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268610" y="1324740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Political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43004" y="910565"/>
            <a:ext cx="192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168295" y="1350580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Economic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769165" y="3212862"/>
            <a:ext cx="2278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541767" y="3707390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48853" y="5483724"/>
            <a:ext cx="192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03727" y="5957653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048738" y="5516457"/>
            <a:ext cx="192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514724" y="6004118"/>
            <a:ext cx="207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Environment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969957" y="2744178"/>
            <a:ext cx="192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793447" y="3243785"/>
            <a:ext cx="195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spc="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Legal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964239" y="1949512"/>
            <a:ext cx="152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Government Incentives for electric automobile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291886" y="2083186"/>
            <a:ext cx="152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>
                <a:solidFill>
                  <a:schemeClr val="bg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Decreasing</a:t>
            </a: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battery</a:t>
            </a:r>
            <a:r>
              <a:rPr lang="en-IN" sz="1600" dirty="0">
                <a:solidFill>
                  <a:schemeClr val="bg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cost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976816" y="3145474"/>
            <a:ext cx="152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Increasing preference for renewable energy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568117" y="4662699"/>
            <a:ext cx="1528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Battery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822291" y="4227350"/>
            <a:ext cx="134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Tesla use sola panels to help utilize the sun abundant energy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02146" y="3128298"/>
            <a:ext cx="1499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Legal protection of  intellectual property</a:t>
            </a:r>
          </a:p>
        </p:txBody>
      </p:sp>
      <p:pic>
        <p:nvPicPr>
          <p:cNvPr id="1032" name="Picture 8" descr="elated imag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63" y="1849917"/>
            <a:ext cx="629060" cy="59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technology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78" y="5202000"/>
            <a:ext cx="653143" cy="6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environment icon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16" y="4605255"/>
            <a:ext cx="747025" cy="101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ge result for legal ic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18" y="2385874"/>
            <a:ext cx="593766" cy="5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ociety png icon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52" y="4053236"/>
            <a:ext cx="609804" cy="6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olitical png icon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01" y="1237895"/>
            <a:ext cx="637139" cy="5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1088136" y="221526"/>
            <a:ext cx="1035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PESTEL’S ANALYSIS</a:t>
            </a:r>
          </a:p>
        </p:txBody>
      </p:sp>
    </p:spTree>
    <p:extLst>
      <p:ext uri="{BB962C8B-B14F-4D97-AF65-F5344CB8AC3E}">
        <p14:creationId xmlns:p14="http://schemas.microsoft.com/office/powerpoint/2010/main" val="81755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>
            <a:spLocks/>
          </p:cNvSpPr>
          <p:nvPr/>
        </p:nvSpPr>
        <p:spPr bwMode="auto">
          <a:xfrm>
            <a:off x="4850212" y="4361521"/>
            <a:ext cx="2494326" cy="1482232"/>
          </a:xfrm>
          <a:custGeom>
            <a:avLst/>
            <a:gdLst>
              <a:gd name="T0" fmla="*/ 0 w 9926"/>
              <a:gd name="T1" fmla="*/ 3962 h 6112"/>
              <a:gd name="T2" fmla="*/ 9926 w 9926"/>
              <a:gd name="T3" fmla="*/ 3962 h 6112"/>
              <a:gd name="T4" fmla="*/ 7048 w 9926"/>
              <a:gd name="T5" fmla="*/ 0 h 6112"/>
              <a:gd name="T6" fmla="*/ 2879 w 9926"/>
              <a:gd name="T7" fmla="*/ 0 h 6112"/>
              <a:gd name="T8" fmla="*/ 0 w 9926"/>
              <a:gd name="T9" fmla="*/ 3962 h 6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26" h="6112">
                <a:moveTo>
                  <a:pt x="0" y="3962"/>
                </a:moveTo>
                <a:cubicBezTo>
                  <a:pt x="2960" y="6112"/>
                  <a:pt x="6967" y="6112"/>
                  <a:pt x="9926" y="3962"/>
                </a:cubicBezTo>
                <a:lnTo>
                  <a:pt x="7048" y="0"/>
                </a:lnTo>
                <a:cubicBezTo>
                  <a:pt x="5805" y="903"/>
                  <a:pt x="4122" y="903"/>
                  <a:pt x="2879" y="0"/>
                </a:cubicBezTo>
                <a:lnTo>
                  <a:pt x="0" y="3962"/>
                </a:lnTo>
                <a:close/>
              </a:path>
            </a:pathLst>
          </a:custGeom>
          <a:solidFill>
            <a:srgbClr val="73BC44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椭圆 30"/>
          <p:cNvSpPr/>
          <p:nvPr/>
        </p:nvSpPr>
        <p:spPr>
          <a:xfrm>
            <a:off x="5251116" y="2756127"/>
            <a:ext cx="1728760" cy="1666913"/>
          </a:xfrm>
          <a:prstGeom prst="ellipse">
            <a:avLst/>
          </a:prstGeom>
          <a:solidFill>
            <a:srgbClr val="0070C0"/>
          </a:solidFill>
          <a:ln w="41275" cmpd="sng">
            <a:solidFill>
              <a:sysClr val="window" lastClr="FFFFFF">
                <a:lumMod val="65000"/>
              </a:sysClr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32"/>
          <p:cNvSpPr/>
          <p:nvPr/>
        </p:nvSpPr>
        <p:spPr>
          <a:xfrm>
            <a:off x="5229468" y="3304680"/>
            <a:ext cx="1795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PORTER’S FIVE FORCES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01092" y="1510144"/>
            <a:ext cx="4259630" cy="1781101"/>
            <a:chOff x="1801092" y="1510144"/>
            <a:chExt cx="4259630" cy="1781101"/>
          </a:xfrm>
        </p:grpSpPr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4041807" y="1510144"/>
              <a:ext cx="2018915" cy="1781101"/>
            </a:xfrm>
            <a:custGeom>
              <a:avLst/>
              <a:gdLst>
                <a:gd name="T0" fmla="*/ 16061 w 16061"/>
                <a:gd name="T1" fmla="*/ 0 h 14695"/>
                <a:gd name="T2" fmla="*/ 0 w 16061"/>
                <a:gd name="T3" fmla="*/ 11669 h 14695"/>
                <a:gd name="T4" fmla="*/ 9316 w 16061"/>
                <a:gd name="T5" fmla="*/ 14695 h 14695"/>
                <a:gd name="T6" fmla="*/ 16061 w 16061"/>
                <a:gd name="T7" fmla="*/ 9794 h 14695"/>
                <a:gd name="T8" fmla="*/ 16061 w 16061"/>
                <a:gd name="T9" fmla="*/ 0 h 14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61" h="14695">
                  <a:moveTo>
                    <a:pt x="16061" y="0"/>
                  </a:moveTo>
                  <a:cubicBezTo>
                    <a:pt x="8745" y="0"/>
                    <a:pt x="2261" y="4711"/>
                    <a:pt x="0" y="11669"/>
                  </a:cubicBezTo>
                  <a:lnTo>
                    <a:pt x="9316" y="14695"/>
                  </a:lnTo>
                  <a:cubicBezTo>
                    <a:pt x="10265" y="11773"/>
                    <a:pt x="12988" y="9794"/>
                    <a:pt x="16061" y="9794"/>
                  </a:cubicBezTo>
                  <a:lnTo>
                    <a:pt x="16061" y="0"/>
                  </a:lnTo>
                  <a:close/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" name="组合 35"/>
            <p:cNvGrpSpPr/>
            <p:nvPr/>
          </p:nvGrpSpPr>
          <p:grpSpPr>
            <a:xfrm>
              <a:off x="1801092" y="1653084"/>
              <a:ext cx="2491312" cy="806296"/>
              <a:chOff x="299244" y="2102302"/>
              <a:chExt cx="2257760" cy="757819"/>
            </a:xfrm>
          </p:grpSpPr>
          <p:sp>
            <p:nvSpPr>
              <p:cNvPr id="22" name="矩形 43"/>
              <p:cNvSpPr/>
              <p:nvPr/>
            </p:nvSpPr>
            <p:spPr>
              <a:xfrm>
                <a:off x="377467" y="2161497"/>
                <a:ext cx="2101313" cy="607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1600" b="1" kern="0" dirty="0">
                    <a:solidFill>
                      <a:srgbClr val="D99694"/>
                    </a:solidFill>
                    <a:latin typeface="Montserrat" panose="02000505000000020004"/>
                    <a:ea typeface="宋体" panose="02010600030101010101" pitchFamily="2" charset="-122"/>
                  </a:rPr>
                  <a:t>Bargaining power of </a:t>
                </a:r>
                <a:r>
                  <a:rPr lang="en-US" altLang="zh-CN" sz="2000" b="1" kern="0" dirty="0">
                    <a:solidFill>
                      <a:srgbClr val="D99694"/>
                    </a:solidFill>
                    <a:latin typeface="Montserrat" panose="02000505000000020004"/>
                    <a:ea typeface="宋体" panose="02010600030101010101" pitchFamily="2" charset="-122"/>
                  </a:rPr>
                  <a:t>customers</a:t>
                </a:r>
                <a:endParaRPr lang="en-US" altLang="zh-CN" sz="1600" b="1" kern="0" dirty="0">
                  <a:solidFill>
                    <a:srgbClr val="D99694"/>
                  </a:solidFill>
                  <a:latin typeface="Montserrat" panose="02000505000000020004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圆角矩形 2"/>
              <p:cNvSpPr/>
              <p:nvPr/>
            </p:nvSpPr>
            <p:spPr>
              <a:xfrm>
                <a:off x="299244" y="2102302"/>
                <a:ext cx="2257760" cy="757819"/>
              </a:xfrm>
              <a:prstGeom prst="roundRect">
                <a:avLst>
                  <a:gd name="adj" fmla="val 47223"/>
                </a:avLst>
              </a:prstGeom>
              <a:noFill/>
              <a:ln w="9525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0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134024" y="1510144"/>
            <a:ext cx="4173758" cy="1781101"/>
            <a:chOff x="6134024" y="1510144"/>
            <a:chExt cx="4173758" cy="1781101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6134024" y="1510144"/>
              <a:ext cx="2018915" cy="1781101"/>
            </a:xfrm>
            <a:custGeom>
              <a:avLst/>
              <a:gdLst>
                <a:gd name="T0" fmla="*/ 8031 w 8031"/>
                <a:gd name="T1" fmla="*/ 5834 h 7347"/>
                <a:gd name="T2" fmla="*/ 0 w 8031"/>
                <a:gd name="T3" fmla="*/ 0 h 7347"/>
                <a:gd name="T4" fmla="*/ 0 w 8031"/>
                <a:gd name="T5" fmla="*/ 4897 h 7347"/>
                <a:gd name="T6" fmla="*/ 3373 w 8031"/>
                <a:gd name="T7" fmla="*/ 7347 h 7347"/>
                <a:gd name="T8" fmla="*/ 8031 w 8031"/>
                <a:gd name="T9" fmla="*/ 5834 h 7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1" h="7347">
                  <a:moveTo>
                    <a:pt x="8031" y="5834"/>
                  </a:moveTo>
                  <a:cubicBezTo>
                    <a:pt x="6900" y="2355"/>
                    <a:pt x="3658" y="0"/>
                    <a:pt x="0" y="0"/>
                  </a:cubicBezTo>
                  <a:lnTo>
                    <a:pt x="0" y="4897"/>
                  </a:lnTo>
                  <a:cubicBezTo>
                    <a:pt x="1537" y="4897"/>
                    <a:pt x="2898" y="5886"/>
                    <a:pt x="3373" y="7347"/>
                  </a:cubicBezTo>
                  <a:lnTo>
                    <a:pt x="8031" y="58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5" name="组合 81"/>
            <p:cNvGrpSpPr/>
            <p:nvPr/>
          </p:nvGrpSpPr>
          <p:grpSpPr>
            <a:xfrm>
              <a:off x="7899597" y="1653083"/>
              <a:ext cx="2408185" cy="806296"/>
              <a:chOff x="374577" y="2102302"/>
              <a:chExt cx="2182426" cy="757819"/>
            </a:xfrm>
          </p:grpSpPr>
          <p:sp>
            <p:nvSpPr>
              <p:cNvPr id="20" name="矩形 92"/>
              <p:cNvSpPr/>
              <p:nvPr/>
            </p:nvSpPr>
            <p:spPr>
              <a:xfrm>
                <a:off x="385623" y="2132572"/>
                <a:ext cx="2148002" cy="665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Montserrat" panose="02000505000000020004"/>
                    <a:ea typeface="宋体" panose="02010600030101010101" pitchFamily="2" charset="-122"/>
                    <a:cs typeface="+mn-cs"/>
                  </a:rPr>
                  <a:t>Rivalry of existing firm</a:t>
                </a:r>
              </a:p>
            </p:txBody>
          </p:sp>
          <p:sp>
            <p:nvSpPr>
              <p:cNvPr id="21" name="圆角矩形 93"/>
              <p:cNvSpPr/>
              <p:nvPr/>
            </p:nvSpPr>
            <p:spPr>
              <a:xfrm>
                <a:off x="374577" y="2102302"/>
                <a:ext cx="2182426" cy="757819"/>
              </a:xfrm>
              <a:prstGeom prst="roundRect">
                <a:avLst>
                  <a:gd name="adj" fmla="val 47223"/>
                </a:avLst>
              </a:prstGeom>
              <a:noFill/>
              <a:ln w="9525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0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863247" y="2990072"/>
            <a:ext cx="3627795" cy="2468934"/>
            <a:chOff x="1884218" y="3020365"/>
            <a:chExt cx="3627795" cy="2485416"/>
          </a:xfrm>
        </p:grpSpPr>
        <p:sp>
          <p:nvSpPr>
            <p:cNvPr id="31" name="Freeform 9"/>
            <p:cNvSpPr>
              <a:spLocks/>
            </p:cNvSpPr>
            <p:nvPr/>
          </p:nvSpPr>
          <p:spPr bwMode="auto">
            <a:xfrm>
              <a:off x="3733943" y="3020365"/>
              <a:ext cx="1778070" cy="2287968"/>
            </a:xfrm>
            <a:custGeom>
              <a:avLst/>
              <a:gdLst>
                <a:gd name="T0" fmla="*/ 1131 w 7077"/>
                <a:gd name="T1" fmla="*/ 0 h 9441"/>
                <a:gd name="T2" fmla="*/ 4198 w 7077"/>
                <a:gd name="T3" fmla="*/ 9441 h 9441"/>
                <a:gd name="T4" fmla="*/ 7077 w 7077"/>
                <a:gd name="T5" fmla="*/ 5479 h 9441"/>
                <a:gd name="T6" fmla="*/ 5788 w 7077"/>
                <a:gd name="T7" fmla="*/ 1514 h 9441"/>
                <a:gd name="T8" fmla="*/ 1131 w 7077"/>
                <a:gd name="T9" fmla="*/ 0 h 9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7" h="9441">
                  <a:moveTo>
                    <a:pt x="1131" y="0"/>
                  </a:moveTo>
                  <a:cubicBezTo>
                    <a:pt x="0" y="3479"/>
                    <a:pt x="1239" y="7291"/>
                    <a:pt x="4198" y="9441"/>
                  </a:cubicBezTo>
                  <a:lnTo>
                    <a:pt x="7077" y="5479"/>
                  </a:lnTo>
                  <a:cubicBezTo>
                    <a:pt x="5834" y="4576"/>
                    <a:pt x="5314" y="2975"/>
                    <a:pt x="5788" y="151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rgbClr val="F7AB31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6" name="组合 94"/>
            <p:cNvGrpSpPr/>
            <p:nvPr/>
          </p:nvGrpSpPr>
          <p:grpSpPr>
            <a:xfrm>
              <a:off x="1884218" y="4624332"/>
              <a:ext cx="2302620" cy="881449"/>
              <a:chOff x="374577" y="2031667"/>
              <a:chExt cx="2086758" cy="828454"/>
            </a:xfrm>
          </p:grpSpPr>
          <p:sp>
            <p:nvSpPr>
              <p:cNvPr id="18" name="矩形 95"/>
              <p:cNvSpPr/>
              <p:nvPr/>
            </p:nvSpPr>
            <p:spPr>
              <a:xfrm>
                <a:off x="433115" y="2031667"/>
                <a:ext cx="2007596" cy="607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AB31"/>
                    </a:solidFill>
                    <a:effectLst/>
                    <a:uLnTx/>
                    <a:uFillTx/>
                    <a:latin typeface="Montserrat" panose="02000505000000020004"/>
                    <a:ea typeface="宋体" panose="02010600030101010101" pitchFamily="2" charset="-122"/>
                    <a:cs typeface="+mn-cs"/>
                  </a:rPr>
                  <a:t>Bargaining power of </a:t>
                </a: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AB31"/>
                    </a:solidFill>
                    <a:effectLst/>
                    <a:uLnTx/>
                    <a:uFillTx/>
                    <a:latin typeface="Montserrat" panose="02000505000000020004"/>
                    <a:ea typeface="宋体" panose="02010600030101010101" pitchFamily="2" charset="-122"/>
                    <a:cs typeface="+mn-cs"/>
                  </a:rPr>
                  <a:t>suppliers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7AB31"/>
                  </a:solidFill>
                  <a:effectLst/>
                  <a:uLnTx/>
                  <a:uFillTx/>
                  <a:latin typeface="Montserrat" panose="020005050000000200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96"/>
              <p:cNvSpPr/>
              <p:nvPr/>
            </p:nvSpPr>
            <p:spPr>
              <a:xfrm>
                <a:off x="374577" y="2040600"/>
                <a:ext cx="2086758" cy="819521"/>
              </a:xfrm>
              <a:prstGeom prst="roundRect">
                <a:avLst>
                  <a:gd name="adj" fmla="val 47223"/>
                </a:avLst>
              </a:prstGeom>
              <a:noFill/>
              <a:ln w="9525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0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6682735" y="2992376"/>
            <a:ext cx="3522927" cy="2500940"/>
            <a:chOff x="6682735" y="2992376"/>
            <a:chExt cx="3522927" cy="2524216"/>
          </a:xfrm>
        </p:grpSpPr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6682735" y="2992376"/>
              <a:ext cx="1778070" cy="2287968"/>
            </a:xfrm>
            <a:custGeom>
              <a:avLst/>
              <a:gdLst>
                <a:gd name="T0" fmla="*/ 2878 w 7076"/>
                <a:gd name="T1" fmla="*/ 9441 h 9441"/>
                <a:gd name="T2" fmla="*/ 5946 w 7076"/>
                <a:gd name="T3" fmla="*/ 0 h 9441"/>
                <a:gd name="T4" fmla="*/ 1288 w 7076"/>
                <a:gd name="T5" fmla="*/ 1514 h 9441"/>
                <a:gd name="T6" fmla="*/ 0 w 7076"/>
                <a:gd name="T7" fmla="*/ 5479 h 9441"/>
                <a:gd name="T8" fmla="*/ 2878 w 7076"/>
                <a:gd name="T9" fmla="*/ 9441 h 9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6" h="9441">
                  <a:moveTo>
                    <a:pt x="2878" y="9441"/>
                  </a:moveTo>
                  <a:cubicBezTo>
                    <a:pt x="5838" y="7291"/>
                    <a:pt x="7076" y="3479"/>
                    <a:pt x="5946" y="0"/>
                  </a:cubicBezTo>
                  <a:lnTo>
                    <a:pt x="1288" y="1514"/>
                  </a:lnTo>
                  <a:cubicBezTo>
                    <a:pt x="1763" y="2975"/>
                    <a:pt x="1243" y="4576"/>
                    <a:pt x="0" y="5479"/>
                  </a:cubicBezTo>
                  <a:lnTo>
                    <a:pt x="2878" y="9441"/>
                  </a:lnTo>
                  <a:close/>
                </a:path>
              </a:pathLst>
            </a:custGeom>
            <a:solidFill>
              <a:srgbClr val="4BAFC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" name="组合 97"/>
            <p:cNvGrpSpPr/>
            <p:nvPr/>
          </p:nvGrpSpPr>
          <p:grpSpPr>
            <a:xfrm>
              <a:off x="7835462" y="4699487"/>
              <a:ext cx="2370200" cy="817105"/>
              <a:chOff x="316454" y="2102301"/>
              <a:chExt cx="2148002" cy="767978"/>
            </a:xfrm>
          </p:grpSpPr>
          <p:sp>
            <p:nvSpPr>
              <p:cNvPr id="16" name="矩形 98"/>
              <p:cNvSpPr/>
              <p:nvPr/>
            </p:nvSpPr>
            <p:spPr>
              <a:xfrm>
                <a:off x="316454" y="2123618"/>
                <a:ext cx="2148002" cy="376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FC8"/>
                    </a:solidFill>
                    <a:effectLst/>
                    <a:uLnTx/>
                    <a:uFillTx/>
                    <a:latin typeface="Montserrat" panose="02000505000000020004"/>
                    <a:ea typeface="宋体" panose="02010600030101010101" pitchFamily="2" charset="-122"/>
                    <a:cs typeface="+mn-cs"/>
                  </a:rPr>
                  <a:t>Threat</a:t>
                </a:r>
                <a:r>
                  <a:rPr kumimoji="0" lang="en-US" altLang="zh-CN" sz="2000" b="1" i="0" u="none" strike="noStrike" kern="0" cap="none" spc="0" normalizeH="0" noProof="0" dirty="0">
                    <a:ln>
                      <a:noFill/>
                    </a:ln>
                    <a:solidFill>
                      <a:srgbClr val="4BAFC8"/>
                    </a:solidFill>
                    <a:effectLst/>
                    <a:uLnTx/>
                    <a:uFillTx/>
                    <a:latin typeface="Montserrat" panose="02000505000000020004"/>
                    <a:ea typeface="宋体" panose="02010600030101010101" pitchFamily="2" charset="-122"/>
                    <a:cs typeface="+mn-cs"/>
                  </a:rPr>
                  <a:t> of substitute 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BAFC8"/>
                  </a:solidFill>
                  <a:effectLst/>
                  <a:uLnTx/>
                  <a:uFillTx/>
                  <a:latin typeface="Montserrat" panose="020005050000000200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99"/>
              <p:cNvSpPr/>
              <p:nvPr/>
            </p:nvSpPr>
            <p:spPr>
              <a:xfrm>
                <a:off x="374578" y="2102301"/>
                <a:ext cx="2031756" cy="767978"/>
              </a:xfrm>
              <a:prstGeom prst="roundRect">
                <a:avLst>
                  <a:gd name="adj" fmla="val 47223"/>
                </a:avLst>
              </a:prstGeom>
              <a:noFill/>
              <a:ln w="9525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0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00"/>
          <p:cNvGrpSpPr/>
          <p:nvPr/>
        </p:nvGrpSpPr>
        <p:grpSpPr>
          <a:xfrm>
            <a:off x="4972588" y="5839806"/>
            <a:ext cx="2529881" cy="825848"/>
            <a:chOff x="374577" y="2102302"/>
            <a:chExt cx="2184032" cy="757819"/>
          </a:xfrm>
        </p:grpSpPr>
        <p:sp>
          <p:nvSpPr>
            <p:cNvPr id="14" name="矩形 101"/>
            <p:cNvSpPr/>
            <p:nvPr/>
          </p:nvSpPr>
          <p:spPr>
            <a:xfrm>
              <a:off x="387229" y="2160261"/>
              <a:ext cx="2171380" cy="665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3BC44"/>
                  </a:solidFill>
                  <a:effectLst/>
                  <a:uLnTx/>
                  <a:uFillTx/>
                  <a:latin typeface="Montserrat" panose="02000505000000020004"/>
                  <a:ea typeface="宋体" panose="02010600030101010101" pitchFamily="2" charset="-122"/>
                  <a:cs typeface="+mn-cs"/>
                </a:rPr>
                <a:t>Threat </a:t>
              </a:r>
              <a:r>
                <a:rPr lang="en-US" altLang="zh-CN" sz="2000" b="1" kern="0" dirty="0">
                  <a:solidFill>
                    <a:srgbClr val="73BC44"/>
                  </a:solidFill>
                  <a:latin typeface="Montserrat" panose="02000505000000020004"/>
                  <a:ea typeface="宋体" panose="02010600030101010101" pitchFamily="2" charset="-122"/>
                </a:rPr>
                <a:t>of new entrants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73BC44"/>
                </a:solidFill>
                <a:effectLst/>
                <a:uLnTx/>
                <a:uFillTx/>
                <a:latin typeface="Montserrat" panose="020005050000000200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圆角矩形 102"/>
            <p:cNvSpPr/>
            <p:nvPr/>
          </p:nvSpPr>
          <p:spPr>
            <a:xfrm>
              <a:off x="374577" y="2102302"/>
              <a:ext cx="2182426" cy="757819"/>
            </a:xfrm>
            <a:prstGeom prst="roundRect">
              <a:avLst>
                <a:gd name="adj" fmla="val 47223"/>
              </a:avLst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0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Freeform 137"/>
          <p:cNvSpPr>
            <a:spLocks noEditPoints="1"/>
          </p:cNvSpPr>
          <p:nvPr/>
        </p:nvSpPr>
        <p:spPr bwMode="auto">
          <a:xfrm>
            <a:off x="5846591" y="4743833"/>
            <a:ext cx="525138" cy="518506"/>
          </a:xfrm>
          <a:custGeom>
            <a:avLst/>
            <a:gdLst>
              <a:gd name="T0" fmla="*/ 2147483646 w 58"/>
              <a:gd name="T1" fmla="*/ 2147483646 h 59"/>
              <a:gd name="T2" fmla="*/ 2147483646 w 58"/>
              <a:gd name="T3" fmla="*/ 2147483646 h 59"/>
              <a:gd name="T4" fmla="*/ 2147483646 w 58"/>
              <a:gd name="T5" fmla="*/ 2147483646 h 59"/>
              <a:gd name="T6" fmla="*/ 2147483646 w 58"/>
              <a:gd name="T7" fmla="*/ 2147483646 h 59"/>
              <a:gd name="T8" fmla="*/ 2147483646 w 58"/>
              <a:gd name="T9" fmla="*/ 2147483646 h 59"/>
              <a:gd name="T10" fmla="*/ 2147483646 w 58"/>
              <a:gd name="T11" fmla="*/ 2147483646 h 59"/>
              <a:gd name="T12" fmla="*/ 2147483646 w 58"/>
              <a:gd name="T13" fmla="*/ 2147483646 h 59"/>
              <a:gd name="T14" fmla="*/ 2147483646 w 58"/>
              <a:gd name="T15" fmla="*/ 2147483646 h 59"/>
              <a:gd name="T16" fmla="*/ 2147483646 w 58"/>
              <a:gd name="T17" fmla="*/ 2147483646 h 59"/>
              <a:gd name="T18" fmla="*/ 2147483646 w 58"/>
              <a:gd name="T19" fmla="*/ 2147483646 h 59"/>
              <a:gd name="T20" fmla="*/ 2147483646 w 58"/>
              <a:gd name="T21" fmla="*/ 2147483646 h 59"/>
              <a:gd name="T22" fmla="*/ 2147483646 w 58"/>
              <a:gd name="T23" fmla="*/ 2147483646 h 59"/>
              <a:gd name="T24" fmla="*/ 2147483646 w 58"/>
              <a:gd name="T25" fmla="*/ 2147483646 h 59"/>
              <a:gd name="T26" fmla="*/ 2147483646 w 58"/>
              <a:gd name="T27" fmla="*/ 2147483646 h 59"/>
              <a:gd name="T28" fmla="*/ 0 w 58"/>
              <a:gd name="T29" fmla="*/ 2147483646 h 59"/>
              <a:gd name="T30" fmla="*/ 0 w 58"/>
              <a:gd name="T31" fmla="*/ 2147483646 h 59"/>
              <a:gd name="T32" fmla="*/ 2147483646 w 58"/>
              <a:gd name="T33" fmla="*/ 2147483646 h 59"/>
              <a:gd name="T34" fmla="*/ 2147483646 w 58"/>
              <a:gd name="T35" fmla="*/ 2147483646 h 59"/>
              <a:gd name="T36" fmla="*/ 2147483646 w 58"/>
              <a:gd name="T37" fmla="*/ 2147483646 h 59"/>
              <a:gd name="T38" fmla="*/ 2147483646 w 58"/>
              <a:gd name="T39" fmla="*/ 2147483646 h 59"/>
              <a:gd name="T40" fmla="*/ 2147483646 w 58"/>
              <a:gd name="T41" fmla="*/ 0 h 59"/>
              <a:gd name="T42" fmla="*/ 2147483646 w 58"/>
              <a:gd name="T43" fmla="*/ 2147483646 h 59"/>
              <a:gd name="T44" fmla="*/ 2147483646 w 58"/>
              <a:gd name="T45" fmla="*/ 2147483646 h 59"/>
              <a:gd name="T46" fmla="*/ 2147483646 w 58"/>
              <a:gd name="T47" fmla="*/ 2147483646 h 59"/>
              <a:gd name="T48" fmla="*/ 2147483646 w 58"/>
              <a:gd name="T49" fmla="*/ 2147483646 h 59"/>
              <a:gd name="T50" fmla="*/ 2147483646 w 58"/>
              <a:gd name="T51" fmla="*/ 2147483646 h 59"/>
              <a:gd name="T52" fmla="*/ 2147483646 w 58"/>
              <a:gd name="T53" fmla="*/ 2147483646 h 59"/>
              <a:gd name="T54" fmla="*/ 2147483646 w 58"/>
              <a:gd name="T55" fmla="*/ 2147483646 h 5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8" h="59">
                <a:moveTo>
                  <a:pt x="46" y="30"/>
                </a:moveTo>
                <a:cubicBezTo>
                  <a:pt x="44" y="32"/>
                  <a:pt x="42" y="34"/>
                  <a:pt x="39" y="36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8" y="50"/>
                </a:cubicBezTo>
                <a:cubicBezTo>
                  <a:pt x="24" y="58"/>
                  <a:pt x="24" y="58"/>
                  <a:pt x="24" y="58"/>
                </a:cubicBezTo>
                <a:cubicBezTo>
                  <a:pt x="24" y="59"/>
                  <a:pt x="24" y="59"/>
                  <a:pt x="24" y="59"/>
                </a:cubicBezTo>
                <a:cubicBezTo>
                  <a:pt x="24" y="59"/>
                  <a:pt x="23" y="58"/>
                  <a:pt x="23" y="58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0" y="55"/>
                  <a:pt x="21" y="55"/>
                </a:cubicBezTo>
                <a:cubicBezTo>
                  <a:pt x="24" y="45"/>
                  <a:pt x="24" y="45"/>
                  <a:pt x="24" y="45"/>
                </a:cubicBezTo>
                <a:cubicBezTo>
                  <a:pt x="14" y="35"/>
                  <a:pt x="14" y="35"/>
                  <a:pt x="14" y="35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3" y="38"/>
                  <a:pt x="3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4"/>
                  <a:pt x="0" y="34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7"/>
                  <a:pt x="27" y="14"/>
                  <a:pt x="29" y="12"/>
                </a:cubicBezTo>
                <a:cubicBezTo>
                  <a:pt x="38" y="3"/>
                  <a:pt x="45" y="0"/>
                  <a:pt x="57" y="0"/>
                </a:cubicBezTo>
                <a:cubicBezTo>
                  <a:pt x="58" y="0"/>
                  <a:pt x="58" y="1"/>
                  <a:pt x="58" y="1"/>
                </a:cubicBezTo>
                <a:cubicBezTo>
                  <a:pt x="58" y="13"/>
                  <a:pt x="55" y="21"/>
                  <a:pt x="46" y="30"/>
                </a:cubicBezTo>
                <a:close/>
                <a:moveTo>
                  <a:pt x="47" y="8"/>
                </a:moveTo>
                <a:cubicBezTo>
                  <a:pt x="45" y="8"/>
                  <a:pt x="43" y="10"/>
                  <a:pt x="43" y="12"/>
                </a:cubicBezTo>
                <a:cubicBezTo>
                  <a:pt x="43" y="14"/>
                  <a:pt x="45" y="15"/>
                  <a:pt x="47" y="15"/>
                </a:cubicBezTo>
                <a:cubicBezTo>
                  <a:pt x="49" y="15"/>
                  <a:pt x="50" y="14"/>
                  <a:pt x="50" y="12"/>
                </a:cubicBezTo>
                <a:cubicBezTo>
                  <a:pt x="50" y="10"/>
                  <a:pt x="49" y="8"/>
                  <a:pt x="47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66"/>
          <p:cNvSpPr>
            <a:spLocks noEditPoints="1"/>
          </p:cNvSpPr>
          <p:nvPr/>
        </p:nvSpPr>
        <p:spPr bwMode="auto">
          <a:xfrm>
            <a:off x="4347114" y="3852030"/>
            <a:ext cx="549897" cy="493311"/>
          </a:xfrm>
          <a:custGeom>
            <a:avLst/>
            <a:gdLst>
              <a:gd name="T0" fmla="*/ 2147483646 w 73"/>
              <a:gd name="T1" fmla="*/ 2147483646 h 68"/>
              <a:gd name="T2" fmla="*/ 2147483646 w 73"/>
              <a:gd name="T3" fmla="*/ 2147483646 h 68"/>
              <a:gd name="T4" fmla="*/ 0 w 73"/>
              <a:gd name="T5" fmla="*/ 2147483646 h 68"/>
              <a:gd name="T6" fmla="*/ 2147483646 w 73"/>
              <a:gd name="T7" fmla="*/ 2147483646 h 68"/>
              <a:gd name="T8" fmla="*/ 2147483646 w 73"/>
              <a:gd name="T9" fmla="*/ 2147483646 h 68"/>
              <a:gd name="T10" fmla="*/ 2147483646 w 73"/>
              <a:gd name="T11" fmla="*/ 2147483646 h 68"/>
              <a:gd name="T12" fmla="*/ 2147483646 w 73"/>
              <a:gd name="T13" fmla="*/ 2147483646 h 68"/>
              <a:gd name="T14" fmla="*/ 2147483646 w 73"/>
              <a:gd name="T15" fmla="*/ 2147483646 h 68"/>
              <a:gd name="T16" fmla="*/ 2147483646 w 73"/>
              <a:gd name="T17" fmla="*/ 2147483646 h 68"/>
              <a:gd name="T18" fmla="*/ 2147483646 w 73"/>
              <a:gd name="T19" fmla="*/ 2147483646 h 68"/>
              <a:gd name="T20" fmla="*/ 2147483646 w 73"/>
              <a:gd name="T21" fmla="*/ 2147483646 h 68"/>
              <a:gd name="T22" fmla="*/ 2147483646 w 73"/>
              <a:gd name="T23" fmla="*/ 0 h 68"/>
              <a:gd name="T24" fmla="*/ 2147483646 w 73"/>
              <a:gd name="T25" fmla="*/ 2147483646 h 68"/>
              <a:gd name="T26" fmla="*/ 2147483646 w 73"/>
              <a:gd name="T27" fmla="*/ 2147483646 h 68"/>
              <a:gd name="T28" fmla="*/ 2147483646 w 73"/>
              <a:gd name="T29" fmla="*/ 2147483646 h 68"/>
              <a:gd name="T30" fmla="*/ 2147483646 w 73"/>
              <a:gd name="T31" fmla="*/ 2147483646 h 68"/>
              <a:gd name="T32" fmla="*/ 2147483646 w 73"/>
              <a:gd name="T33" fmla="*/ 2147483646 h 68"/>
              <a:gd name="T34" fmla="*/ 2147483646 w 73"/>
              <a:gd name="T35" fmla="*/ 2147483646 h 68"/>
              <a:gd name="T36" fmla="*/ 2147483646 w 73"/>
              <a:gd name="T37" fmla="*/ 2147483646 h 68"/>
              <a:gd name="T38" fmla="*/ 2147483646 w 73"/>
              <a:gd name="T39" fmla="*/ 2147483646 h 68"/>
              <a:gd name="T40" fmla="*/ 2147483646 w 73"/>
              <a:gd name="T41" fmla="*/ 2147483646 h 68"/>
              <a:gd name="T42" fmla="*/ 2147483646 w 73"/>
              <a:gd name="T43" fmla="*/ 2147483646 h 68"/>
              <a:gd name="T44" fmla="*/ 2147483646 w 73"/>
              <a:gd name="T45" fmla="*/ 2147483646 h 68"/>
              <a:gd name="T46" fmla="*/ 2147483646 w 73"/>
              <a:gd name="T47" fmla="*/ 2147483646 h 68"/>
              <a:gd name="T48" fmla="*/ 2147483646 w 73"/>
              <a:gd name="T49" fmla="*/ 2147483646 h 68"/>
              <a:gd name="T50" fmla="*/ 2147483646 w 73"/>
              <a:gd name="T51" fmla="*/ 2147483646 h 68"/>
              <a:gd name="T52" fmla="*/ 2147483646 w 73"/>
              <a:gd name="T53" fmla="*/ 2147483646 h 68"/>
              <a:gd name="T54" fmla="*/ 2147483646 w 73"/>
              <a:gd name="T55" fmla="*/ 2147483646 h 68"/>
              <a:gd name="T56" fmla="*/ 2147483646 w 73"/>
              <a:gd name="T57" fmla="*/ 2147483646 h 68"/>
              <a:gd name="T58" fmla="*/ 2147483646 w 73"/>
              <a:gd name="T59" fmla="*/ 0 h 68"/>
              <a:gd name="T60" fmla="*/ 2147483646 w 73"/>
              <a:gd name="T61" fmla="*/ 2147483646 h 68"/>
              <a:gd name="T62" fmla="*/ 2147483646 w 73"/>
              <a:gd name="T63" fmla="*/ 2147483646 h 68"/>
              <a:gd name="T64" fmla="*/ 2147483646 w 73"/>
              <a:gd name="T65" fmla="*/ 2147483646 h 68"/>
              <a:gd name="T66" fmla="*/ 2147483646 w 73"/>
              <a:gd name="T67" fmla="*/ 2147483646 h 68"/>
              <a:gd name="T68" fmla="*/ 2147483646 w 73"/>
              <a:gd name="T69" fmla="*/ 2147483646 h 68"/>
              <a:gd name="T70" fmla="*/ 2147483646 w 73"/>
              <a:gd name="T71" fmla="*/ 2147483646 h 68"/>
              <a:gd name="T72" fmla="*/ 2147483646 w 73"/>
              <a:gd name="T73" fmla="*/ 2147483646 h 68"/>
              <a:gd name="T74" fmla="*/ 2147483646 w 73"/>
              <a:gd name="T75" fmla="*/ 2147483646 h 68"/>
              <a:gd name="T76" fmla="*/ 2147483646 w 73"/>
              <a:gd name="T77" fmla="*/ 2147483646 h 68"/>
              <a:gd name="T78" fmla="*/ 2147483646 w 73"/>
              <a:gd name="T79" fmla="*/ 2147483646 h 68"/>
              <a:gd name="T80" fmla="*/ 2147483646 w 73"/>
              <a:gd name="T81" fmla="*/ 2147483646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F23DC3-2ACE-4CE7-9835-63DDBBB5DD67}"/>
              </a:ext>
            </a:extLst>
          </p:cNvPr>
          <p:cNvSpPr txBox="1"/>
          <p:nvPr/>
        </p:nvSpPr>
        <p:spPr>
          <a:xfrm>
            <a:off x="1088136" y="221526"/>
            <a:ext cx="10353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Montserrat" panose="02000505000000020004" pitchFamily="2" charset="0"/>
              </a:rPr>
              <a:t>PORTER’S FIVE FORCES ANALYSIS</a:t>
            </a:r>
          </a:p>
        </p:txBody>
      </p:sp>
      <p:sp>
        <p:nvSpPr>
          <p:cNvPr id="36" name="Freeform 239"/>
          <p:cNvSpPr>
            <a:spLocks noEditPoints="1"/>
          </p:cNvSpPr>
          <p:nvPr/>
        </p:nvSpPr>
        <p:spPr bwMode="auto">
          <a:xfrm>
            <a:off x="7298304" y="3789771"/>
            <a:ext cx="520048" cy="493547"/>
          </a:xfrm>
          <a:custGeom>
            <a:avLst/>
            <a:gdLst>
              <a:gd name="T0" fmla="*/ 2147483646 w 59"/>
              <a:gd name="T1" fmla="*/ 2147483646 h 58"/>
              <a:gd name="T2" fmla="*/ 2147483646 w 59"/>
              <a:gd name="T3" fmla="*/ 2147483646 h 58"/>
              <a:gd name="T4" fmla="*/ 2147483646 w 59"/>
              <a:gd name="T5" fmla="*/ 2147483646 h 58"/>
              <a:gd name="T6" fmla="*/ 2147483646 w 59"/>
              <a:gd name="T7" fmla="*/ 2147483646 h 58"/>
              <a:gd name="T8" fmla="*/ 2147483646 w 59"/>
              <a:gd name="T9" fmla="*/ 2147483646 h 58"/>
              <a:gd name="T10" fmla="*/ 0 w 59"/>
              <a:gd name="T11" fmla="*/ 2147483646 h 58"/>
              <a:gd name="T12" fmla="*/ 0 w 59"/>
              <a:gd name="T13" fmla="*/ 2147483646 h 58"/>
              <a:gd name="T14" fmla="*/ 2147483646 w 59"/>
              <a:gd name="T15" fmla="*/ 2147483646 h 58"/>
              <a:gd name="T16" fmla="*/ 2147483646 w 59"/>
              <a:gd name="T17" fmla="*/ 2147483646 h 58"/>
              <a:gd name="T18" fmla="*/ 2147483646 w 59"/>
              <a:gd name="T19" fmla="*/ 2147483646 h 58"/>
              <a:gd name="T20" fmla="*/ 2147483646 w 59"/>
              <a:gd name="T21" fmla="*/ 2147483646 h 58"/>
              <a:gd name="T22" fmla="*/ 2147483646 w 59"/>
              <a:gd name="T23" fmla="*/ 2147483646 h 58"/>
              <a:gd name="T24" fmla="*/ 2147483646 w 59"/>
              <a:gd name="T25" fmla="*/ 2147483646 h 58"/>
              <a:gd name="T26" fmla="*/ 2147483646 w 59"/>
              <a:gd name="T27" fmla="*/ 2147483646 h 58"/>
              <a:gd name="T28" fmla="*/ 2147483646 w 59"/>
              <a:gd name="T29" fmla="*/ 2147483646 h 58"/>
              <a:gd name="T30" fmla="*/ 2147483646 w 59"/>
              <a:gd name="T31" fmla="*/ 2147483646 h 58"/>
              <a:gd name="T32" fmla="*/ 2147483646 w 59"/>
              <a:gd name="T33" fmla="*/ 2147483646 h 58"/>
              <a:gd name="T34" fmla="*/ 2147483646 w 59"/>
              <a:gd name="T35" fmla="*/ 2147483646 h 58"/>
              <a:gd name="T36" fmla="*/ 2147483646 w 59"/>
              <a:gd name="T37" fmla="*/ 2147483646 h 58"/>
              <a:gd name="T38" fmla="*/ 2147483646 w 59"/>
              <a:gd name="T39" fmla="*/ 2147483646 h 58"/>
              <a:gd name="T40" fmla="*/ 2147483646 w 59"/>
              <a:gd name="T41" fmla="*/ 2147483646 h 58"/>
              <a:gd name="T42" fmla="*/ 2147483646 w 59"/>
              <a:gd name="T43" fmla="*/ 2147483646 h 58"/>
              <a:gd name="T44" fmla="*/ 2147483646 w 59"/>
              <a:gd name="T45" fmla="*/ 2147483646 h 58"/>
              <a:gd name="T46" fmla="*/ 2147483646 w 59"/>
              <a:gd name="T47" fmla="*/ 2147483646 h 58"/>
              <a:gd name="T48" fmla="*/ 2147483646 w 59"/>
              <a:gd name="T49" fmla="*/ 2147483646 h 58"/>
              <a:gd name="T50" fmla="*/ 2147483646 w 59"/>
              <a:gd name="T51" fmla="*/ 2147483646 h 58"/>
              <a:gd name="T52" fmla="*/ 2147483646 w 59"/>
              <a:gd name="T53" fmla="*/ 2147483646 h 58"/>
              <a:gd name="T54" fmla="*/ 2147483646 w 59"/>
              <a:gd name="T55" fmla="*/ 2147483646 h 58"/>
              <a:gd name="T56" fmla="*/ 2147483646 w 59"/>
              <a:gd name="T57" fmla="*/ 2147483646 h 58"/>
              <a:gd name="T58" fmla="*/ 2147483646 w 59"/>
              <a:gd name="T59" fmla="*/ 2147483646 h 58"/>
              <a:gd name="T60" fmla="*/ 2147483646 w 59"/>
              <a:gd name="T61" fmla="*/ 2147483646 h 58"/>
              <a:gd name="T62" fmla="*/ 2147483646 w 59"/>
              <a:gd name="T63" fmla="*/ 2147483646 h 58"/>
              <a:gd name="T64" fmla="*/ 2147483646 w 59"/>
              <a:gd name="T65" fmla="*/ 0 h 58"/>
              <a:gd name="T66" fmla="*/ 2147483646 w 59"/>
              <a:gd name="T67" fmla="*/ 2147483646 h 58"/>
              <a:gd name="T68" fmla="*/ 2147483646 w 59"/>
              <a:gd name="T69" fmla="*/ 2147483646 h 58"/>
              <a:gd name="T70" fmla="*/ 2147483646 w 59"/>
              <a:gd name="T71" fmla="*/ 2147483646 h 58"/>
              <a:gd name="T72" fmla="*/ 2147483646 w 59"/>
              <a:gd name="T73" fmla="*/ 2147483646 h 58"/>
              <a:gd name="T74" fmla="*/ 2147483646 w 59"/>
              <a:gd name="T75" fmla="*/ 2147483646 h 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9" h="58">
                <a:moveTo>
                  <a:pt x="58" y="35"/>
                </a:moveTo>
                <a:cubicBezTo>
                  <a:pt x="55" y="48"/>
                  <a:pt x="43" y="58"/>
                  <a:pt x="29" y="58"/>
                </a:cubicBezTo>
                <a:cubicBezTo>
                  <a:pt x="22" y="58"/>
                  <a:pt x="15" y="55"/>
                  <a:pt x="9" y="50"/>
                </a:cubicBezTo>
                <a:cubicBezTo>
                  <a:pt x="5" y="55"/>
                  <a:pt x="5" y="55"/>
                  <a:pt x="5" y="55"/>
                </a:cubicBezTo>
                <a:cubicBezTo>
                  <a:pt x="4" y="55"/>
                  <a:pt x="4" y="55"/>
                  <a:pt x="3" y="55"/>
                </a:cubicBezTo>
                <a:cubicBezTo>
                  <a:pt x="2" y="55"/>
                  <a:pt x="0" y="54"/>
                  <a:pt x="0" y="53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5"/>
                  <a:pt x="2" y="34"/>
                  <a:pt x="3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1" y="34"/>
                  <a:pt x="22" y="35"/>
                  <a:pt x="22" y="36"/>
                </a:cubicBezTo>
                <a:cubicBezTo>
                  <a:pt x="22" y="37"/>
                  <a:pt x="22" y="37"/>
                  <a:pt x="22" y="38"/>
                </a:cubicBezTo>
                <a:cubicBezTo>
                  <a:pt x="16" y="43"/>
                  <a:pt x="16" y="43"/>
                  <a:pt x="16" y="43"/>
                </a:cubicBezTo>
                <a:cubicBezTo>
                  <a:pt x="20" y="46"/>
                  <a:pt x="25" y="48"/>
                  <a:pt x="30" y="48"/>
                </a:cubicBezTo>
                <a:cubicBezTo>
                  <a:pt x="36" y="48"/>
                  <a:pt x="43" y="45"/>
                  <a:pt x="46" y="39"/>
                </a:cubicBezTo>
                <a:cubicBezTo>
                  <a:pt x="47" y="37"/>
                  <a:pt x="48" y="36"/>
                  <a:pt x="48" y="34"/>
                </a:cubicBezTo>
                <a:cubicBezTo>
                  <a:pt x="48" y="34"/>
                  <a:pt x="49" y="34"/>
                  <a:pt x="49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8" y="34"/>
                  <a:pt x="58" y="35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9" y="21"/>
                </a:moveTo>
                <a:cubicBezTo>
                  <a:pt x="59" y="23"/>
                  <a:pt x="58" y="24"/>
                  <a:pt x="56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8" y="24"/>
                  <a:pt x="37" y="23"/>
                  <a:pt x="37" y="21"/>
                </a:cubicBezTo>
                <a:cubicBezTo>
                  <a:pt x="37" y="21"/>
                  <a:pt x="37" y="20"/>
                  <a:pt x="38" y="20"/>
                </a:cubicBezTo>
                <a:cubicBezTo>
                  <a:pt x="43" y="14"/>
                  <a:pt x="43" y="14"/>
                  <a:pt x="43" y="14"/>
                </a:cubicBezTo>
                <a:cubicBezTo>
                  <a:pt x="39" y="11"/>
                  <a:pt x="34" y="9"/>
                  <a:pt x="30" y="9"/>
                </a:cubicBezTo>
                <a:cubicBezTo>
                  <a:pt x="23" y="9"/>
                  <a:pt x="17" y="13"/>
                  <a:pt x="13" y="19"/>
                </a:cubicBezTo>
                <a:cubicBezTo>
                  <a:pt x="12" y="20"/>
                  <a:pt x="12" y="21"/>
                  <a:pt x="11" y="23"/>
                </a:cubicBezTo>
                <a:cubicBezTo>
                  <a:pt x="11" y="24"/>
                  <a:pt x="10" y="24"/>
                  <a:pt x="10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1" y="23"/>
                  <a:pt x="1" y="23"/>
                </a:cubicBezTo>
                <a:cubicBezTo>
                  <a:pt x="1" y="23"/>
                  <a:pt x="1" y="22"/>
                  <a:pt x="1" y="22"/>
                </a:cubicBezTo>
                <a:cubicBezTo>
                  <a:pt x="4" y="9"/>
                  <a:pt x="16" y="0"/>
                  <a:pt x="30" y="0"/>
                </a:cubicBezTo>
                <a:cubicBezTo>
                  <a:pt x="37" y="0"/>
                  <a:pt x="44" y="3"/>
                  <a:pt x="50" y="8"/>
                </a:cubicBezTo>
                <a:cubicBezTo>
                  <a:pt x="55" y="3"/>
                  <a:pt x="55" y="3"/>
                  <a:pt x="55" y="3"/>
                </a:cubicBezTo>
                <a:cubicBezTo>
                  <a:pt x="55" y="2"/>
                  <a:pt x="56" y="2"/>
                  <a:pt x="56" y="2"/>
                </a:cubicBezTo>
                <a:cubicBezTo>
                  <a:pt x="58" y="2"/>
                  <a:pt x="59" y="3"/>
                  <a:pt x="59" y="4"/>
                </a:cubicBezTo>
                <a:lnTo>
                  <a:pt x="59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73"/>
          <p:cNvSpPr>
            <a:spLocks noEditPoints="1"/>
          </p:cNvSpPr>
          <p:nvPr/>
        </p:nvSpPr>
        <p:spPr bwMode="auto">
          <a:xfrm>
            <a:off x="4884255" y="2094504"/>
            <a:ext cx="574060" cy="494368"/>
          </a:xfrm>
          <a:custGeom>
            <a:avLst/>
            <a:gdLst>
              <a:gd name="T0" fmla="*/ 2147483646 w 256"/>
              <a:gd name="T1" fmla="*/ 2147483646 h 228"/>
              <a:gd name="T2" fmla="*/ 2147483646 w 256"/>
              <a:gd name="T3" fmla="*/ 2147483646 h 228"/>
              <a:gd name="T4" fmla="*/ 2147483646 w 256"/>
              <a:gd name="T5" fmla="*/ 0 h 228"/>
              <a:gd name="T6" fmla="*/ 2147483646 w 256"/>
              <a:gd name="T7" fmla="*/ 2147483646 h 228"/>
              <a:gd name="T8" fmla="*/ 2147483646 w 256"/>
              <a:gd name="T9" fmla="*/ 2147483646 h 228"/>
              <a:gd name="T10" fmla="*/ 2147483646 w 256"/>
              <a:gd name="T11" fmla="*/ 2147483646 h 228"/>
              <a:gd name="T12" fmla="*/ 2147483646 w 256"/>
              <a:gd name="T13" fmla="*/ 2147483646 h 228"/>
              <a:gd name="T14" fmla="*/ 2147483646 w 256"/>
              <a:gd name="T15" fmla="*/ 2147483646 h 228"/>
              <a:gd name="T16" fmla="*/ 2147483646 w 256"/>
              <a:gd name="T17" fmla="*/ 2147483646 h 228"/>
              <a:gd name="T18" fmla="*/ 2147483646 w 256"/>
              <a:gd name="T19" fmla="*/ 2147483646 h 228"/>
              <a:gd name="T20" fmla="*/ 2147483646 w 256"/>
              <a:gd name="T21" fmla="*/ 2147483646 h 228"/>
              <a:gd name="T22" fmla="*/ 2147483646 w 256"/>
              <a:gd name="T23" fmla="*/ 2147483646 h 228"/>
              <a:gd name="T24" fmla="*/ 2147483646 w 256"/>
              <a:gd name="T25" fmla="*/ 2147483646 h 228"/>
              <a:gd name="T26" fmla="*/ 2147483646 w 256"/>
              <a:gd name="T27" fmla="*/ 2147483646 h 228"/>
              <a:gd name="T28" fmla="*/ 2147483646 w 256"/>
              <a:gd name="T29" fmla="*/ 2147483646 h 228"/>
              <a:gd name="T30" fmla="*/ 2147483646 w 256"/>
              <a:gd name="T31" fmla="*/ 2147483646 h 228"/>
              <a:gd name="T32" fmla="*/ 2147483646 w 256"/>
              <a:gd name="T33" fmla="*/ 2147483646 h 228"/>
              <a:gd name="T34" fmla="*/ 2147483646 w 256"/>
              <a:gd name="T35" fmla="*/ 2147483646 h 228"/>
              <a:gd name="T36" fmla="*/ 2147483646 w 256"/>
              <a:gd name="T37" fmla="*/ 2147483646 h 228"/>
              <a:gd name="T38" fmla="*/ 2147483646 w 256"/>
              <a:gd name="T39" fmla="*/ 2147483646 h 228"/>
              <a:gd name="T40" fmla="*/ 2147483646 w 256"/>
              <a:gd name="T41" fmla="*/ 2147483646 h 228"/>
              <a:gd name="T42" fmla="*/ 2147483646 w 256"/>
              <a:gd name="T43" fmla="*/ 2147483646 h 228"/>
              <a:gd name="T44" fmla="*/ 2147483646 w 256"/>
              <a:gd name="T45" fmla="*/ 2147483646 h 228"/>
              <a:gd name="T46" fmla="*/ 2147483646 w 256"/>
              <a:gd name="T47" fmla="*/ 2147483646 h 228"/>
              <a:gd name="T48" fmla="*/ 2147483646 w 256"/>
              <a:gd name="T49" fmla="*/ 2147483646 h 228"/>
              <a:gd name="T50" fmla="*/ 2147483646 w 256"/>
              <a:gd name="T51" fmla="*/ 2147483646 h 228"/>
              <a:gd name="T52" fmla="*/ 2147483646 w 256"/>
              <a:gd name="T53" fmla="*/ 2147483646 h 228"/>
              <a:gd name="T54" fmla="*/ 2147483646 w 256"/>
              <a:gd name="T55" fmla="*/ 2147483646 h 228"/>
              <a:gd name="T56" fmla="*/ 2147483646 w 256"/>
              <a:gd name="T57" fmla="*/ 2147483646 h 228"/>
              <a:gd name="T58" fmla="*/ 2147483646 w 256"/>
              <a:gd name="T59" fmla="*/ 2147483646 h 228"/>
              <a:gd name="T60" fmla="*/ 2147483646 w 256"/>
              <a:gd name="T61" fmla="*/ 2147483646 h 228"/>
              <a:gd name="T62" fmla="*/ 2147483646 w 256"/>
              <a:gd name="T63" fmla="*/ 2147483646 h 228"/>
              <a:gd name="T64" fmla="*/ 2147483646 w 256"/>
              <a:gd name="T65" fmla="*/ 2147483646 h 228"/>
              <a:gd name="T66" fmla="*/ 2147483646 w 256"/>
              <a:gd name="T67" fmla="*/ 2147483646 h 228"/>
              <a:gd name="T68" fmla="*/ 2147483646 w 256"/>
              <a:gd name="T69" fmla="*/ 2147483646 h 228"/>
              <a:gd name="T70" fmla="*/ 2147483646 w 256"/>
              <a:gd name="T71" fmla="*/ 2147483646 h 228"/>
              <a:gd name="T72" fmla="*/ 2147483646 w 256"/>
              <a:gd name="T73" fmla="*/ 2147483646 h 228"/>
              <a:gd name="T74" fmla="*/ 2147483646 w 256"/>
              <a:gd name="T75" fmla="*/ 2147483646 h 228"/>
              <a:gd name="T76" fmla="*/ 0 w 256"/>
              <a:gd name="T77" fmla="*/ 2147483646 h 228"/>
              <a:gd name="T78" fmla="*/ 2147483646 w 256"/>
              <a:gd name="T79" fmla="*/ 2147483646 h 228"/>
              <a:gd name="T80" fmla="*/ 2147483646 w 256"/>
              <a:gd name="T81" fmla="*/ 2147483646 h 228"/>
              <a:gd name="T82" fmla="*/ 2147483646 w 256"/>
              <a:gd name="T83" fmla="*/ 2147483646 h 228"/>
              <a:gd name="T84" fmla="*/ 2147483646 w 256"/>
              <a:gd name="T85" fmla="*/ 2147483646 h 228"/>
              <a:gd name="T86" fmla="*/ 2147483646 w 256"/>
              <a:gd name="T87" fmla="*/ 2147483646 h 228"/>
              <a:gd name="T88" fmla="*/ 2147483646 w 256"/>
              <a:gd name="T89" fmla="*/ 2147483646 h 228"/>
              <a:gd name="T90" fmla="*/ 2147483646 w 256"/>
              <a:gd name="T91" fmla="*/ 2147483646 h 228"/>
              <a:gd name="T92" fmla="*/ 2147483646 w 256"/>
              <a:gd name="T93" fmla="*/ 2147483646 h 228"/>
              <a:gd name="T94" fmla="*/ 2147483646 w 256"/>
              <a:gd name="T95" fmla="*/ 2147483646 h 2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56" h="228">
                <a:moveTo>
                  <a:pt x="204" y="104"/>
                </a:moveTo>
                <a:cubicBezTo>
                  <a:pt x="175" y="104"/>
                  <a:pt x="152" y="81"/>
                  <a:pt x="152" y="52"/>
                </a:cubicBezTo>
                <a:cubicBezTo>
                  <a:pt x="152" y="23"/>
                  <a:pt x="175" y="0"/>
                  <a:pt x="204" y="0"/>
                </a:cubicBezTo>
                <a:cubicBezTo>
                  <a:pt x="233" y="0"/>
                  <a:pt x="256" y="23"/>
                  <a:pt x="256" y="52"/>
                </a:cubicBezTo>
                <a:cubicBezTo>
                  <a:pt x="256" y="81"/>
                  <a:pt x="233" y="104"/>
                  <a:pt x="204" y="104"/>
                </a:cubicBezTo>
                <a:moveTo>
                  <a:pt x="228" y="28"/>
                </a:moveTo>
                <a:cubicBezTo>
                  <a:pt x="225" y="28"/>
                  <a:pt x="222" y="29"/>
                  <a:pt x="220" y="32"/>
                </a:cubicBezTo>
                <a:cubicBezTo>
                  <a:pt x="196" y="55"/>
                  <a:pt x="196" y="55"/>
                  <a:pt x="196" y="55"/>
                </a:cubicBezTo>
                <a:cubicBezTo>
                  <a:pt x="188" y="48"/>
                  <a:pt x="188" y="48"/>
                  <a:pt x="188" y="48"/>
                </a:cubicBezTo>
                <a:cubicBezTo>
                  <a:pt x="186" y="45"/>
                  <a:pt x="183" y="44"/>
                  <a:pt x="180" y="44"/>
                </a:cubicBezTo>
                <a:cubicBezTo>
                  <a:pt x="173" y="44"/>
                  <a:pt x="168" y="49"/>
                  <a:pt x="168" y="56"/>
                </a:cubicBezTo>
                <a:cubicBezTo>
                  <a:pt x="168" y="59"/>
                  <a:pt x="169" y="62"/>
                  <a:pt x="172" y="64"/>
                </a:cubicBezTo>
                <a:cubicBezTo>
                  <a:pt x="188" y="80"/>
                  <a:pt x="188" y="80"/>
                  <a:pt x="188" y="80"/>
                </a:cubicBezTo>
                <a:cubicBezTo>
                  <a:pt x="190" y="83"/>
                  <a:pt x="193" y="84"/>
                  <a:pt x="196" y="84"/>
                </a:cubicBezTo>
                <a:cubicBezTo>
                  <a:pt x="199" y="84"/>
                  <a:pt x="202" y="83"/>
                  <a:pt x="204" y="80"/>
                </a:cubicBezTo>
                <a:cubicBezTo>
                  <a:pt x="236" y="48"/>
                  <a:pt x="236" y="48"/>
                  <a:pt x="236" y="48"/>
                </a:cubicBezTo>
                <a:cubicBezTo>
                  <a:pt x="239" y="46"/>
                  <a:pt x="240" y="43"/>
                  <a:pt x="240" y="40"/>
                </a:cubicBezTo>
                <a:cubicBezTo>
                  <a:pt x="240" y="33"/>
                  <a:pt x="235" y="28"/>
                  <a:pt x="228" y="28"/>
                </a:cubicBezTo>
                <a:moveTo>
                  <a:pt x="97" y="139"/>
                </a:moveTo>
                <a:cubicBezTo>
                  <a:pt x="200" y="133"/>
                  <a:pt x="200" y="133"/>
                  <a:pt x="200" y="133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19" y="115"/>
                  <a:pt x="229" y="112"/>
                  <a:pt x="238" y="106"/>
                </a:cubicBezTo>
                <a:cubicBezTo>
                  <a:pt x="219" y="149"/>
                  <a:pt x="219" y="149"/>
                  <a:pt x="219" y="149"/>
                </a:cubicBezTo>
                <a:cubicBezTo>
                  <a:pt x="219" y="149"/>
                  <a:pt x="219" y="149"/>
                  <a:pt x="219" y="149"/>
                </a:cubicBezTo>
                <a:cubicBezTo>
                  <a:pt x="217" y="153"/>
                  <a:pt x="213" y="156"/>
                  <a:pt x="209" y="156"/>
                </a:cubicBezTo>
                <a:cubicBezTo>
                  <a:pt x="105" y="163"/>
                  <a:pt x="105" y="163"/>
                  <a:pt x="105" y="163"/>
                </a:cubicBezTo>
                <a:cubicBezTo>
                  <a:pt x="111" y="180"/>
                  <a:pt x="111" y="180"/>
                  <a:pt x="111" y="180"/>
                </a:cubicBezTo>
                <a:cubicBezTo>
                  <a:pt x="224" y="180"/>
                  <a:pt x="224" y="180"/>
                  <a:pt x="224" y="180"/>
                </a:cubicBezTo>
                <a:cubicBezTo>
                  <a:pt x="237" y="180"/>
                  <a:pt x="248" y="191"/>
                  <a:pt x="248" y="204"/>
                </a:cubicBezTo>
                <a:cubicBezTo>
                  <a:pt x="248" y="217"/>
                  <a:pt x="237" y="228"/>
                  <a:pt x="224" y="228"/>
                </a:cubicBezTo>
                <a:cubicBezTo>
                  <a:pt x="211" y="228"/>
                  <a:pt x="200" y="217"/>
                  <a:pt x="200" y="204"/>
                </a:cubicBezTo>
                <a:cubicBezTo>
                  <a:pt x="88" y="204"/>
                  <a:pt x="88" y="204"/>
                  <a:pt x="88" y="204"/>
                </a:cubicBezTo>
                <a:cubicBezTo>
                  <a:pt x="88" y="217"/>
                  <a:pt x="77" y="228"/>
                  <a:pt x="64" y="228"/>
                </a:cubicBezTo>
                <a:cubicBezTo>
                  <a:pt x="51" y="228"/>
                  <a:pt x="40" y="217"/>
                  <a:pt x="40" y="204"/>
                </a:cubicBezTo>
                <a:cubicBezTo>
                  <a:pt x="40" y="191"/>
                  <a:pt x="51" y="180"/>
                  <a:pt x="64" y="180"/>
                </a:cubicBezTo>
                <a:cubicBezTo>
                  <a:pt x="86" y="180"/>
                  <a:pt x="86" y="180"/>
                  <a:pt x="86" y="180"/>
                </a:cubicBezTo>
                <a:cubicBezTo>
                  <a:pt x="39" y="48"/>
                  <a:pt x="39" y="48"/>
                  <a:pt x="39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5" y="48"/>
                  <a:pt x="0" y="43"/>
                  <a:pt x="0" y="36"/>
                </a:cubicBezTo>
                <a:cubicBezTo>
                  <a:pt x="0" y="29"/>
                  <a:pt x="5" y="24"/>
                  <a:pt x="12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53" y="24"/>
                  <a:pt x="58" y="27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66" y="52"/>
                  <a:pt x="66" y="52"/>
                  <a:pt x="66" y="52"/>
                </a:cubicBezTo>
                <a:cubicBezTo>
                  <a:pt x="140" y="52"/>
                  <a:pt x="140" y="52"/>
                  <a:pt x="140" y="52"/>
                </a:cubicBezTo>
                <a:cubicBezTo>
                  <a:pt x="140" y="60"/>
                  <a:pt x="142" y="69"/>
                  <a:pt x="145" y="76"/>
                </a:cubicBezTo>
                <a:cubicBezTo>
                  <a:pt x="75" y="76"/>
                  <a:pt x="75" y="76"/>
                  <a:pt x="75" y="76"/>
                </a:cubicBezTo>
                <a:lnTo>
                  <a:pt x="97" y="1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105"/>
          <p:cNvSpPr>
            <a:spLocks noEditPoints="1"/>
          </p:cNvSpPr>
          <p:nvPr/>
        </p:nvSpPr>
        <p:spPr bwMode="auto">
          <a:xfrm>
            <a:off x="6802381" y="2189060"/>
            <a:ext cx="540317" cy="524394"/>
          </a:xfrm>
          <a:custGeom>
            <a:avLst/>
            <a:gdLst>
              <a:gd name="T0" fmla="*/ 0 w 71"/>
              <a:gd name="T1" fmla="*/ 2147483646 h 71"/>
              <a:gd name="T2" fmla="*/ 2147483646 w 71"/>
              <a:gd name="T3" fmla="*/ 2147483646 h 71"/>
              <a:gd name="T4" fmla="*/ 2147483646 w 71"/>
              <a:gd name="T5" fmla="*/ 2147483646 h 71"/>
              <a:gd name="T6" fmla="*/ 2147483646 w 71"/>
              <a:gd name="T7" fmla="*/ 2147483646 h 71"/>
              <a:gd name="T8" fmla="*/ 2147483646 w 71"/>
              <a:gd name="T9" fmla="*/ 2147483646 h 71"/>
              <a:gd name="T10" fmla="*/ 2147483646 w 71"/>
              <a:gd name="T11" fmla="*/ 2147483646 h 71"/>
              <a:gd name="T12" fmla="*/ 2147483646 w 71"/>
              <a:gd name="T13" fmla="*/ 2147483646 h 71"/>
              <a:gd name="T14" fmla="*/ 0 w 71"/>
              <a:gd name="T15" fmla="*/ 2147483646 h 71"/>
              <a:gd name="T16" fmla="*/ 2147483646 w 71"/>
              <a:gd name="T17" fmla="*/ 2147483646 h 71"/>
              <a:gd name="T18" fmla="*/ 2147483646 w 71"/>
              <a:gd name="T19" fmla="*/ 2147483646 h 71"/>
              <a:gd name="T20" fmla="*/ 2147483646 w 71"/>
              <a:gd name="T21" fmla="*/ 2147483646 h 71"/>
              <a:gd name="T22" fmla="*/ 2147483646 w 71"/>
              <a:gd name="T23" fmla="*/ 2147483646 h 71"/>
              <a:gd name="T24" fmla="*/ 2147483646 w 71"/>
              <a:gd name="T25" fmla="*/ 2147483646 h 71"/>
              <a:gd name="T26" fmla="*/ 2147483646 w 71"/>
              <a:gd name="T27" fmla="*/ 2147483646 h 71"/>
              <a:gd name="T28" fmla="*/ 2147483646 w 71"/>
              <a:gd name="T29" fmla="*/ 2147483646 h 71"/>
              <a:gd name="T30" fmla="*/ 2147483646 w 71"/>
              <a:gd name="T31" fmla="*/ 2147483646 h 71"/>
              <a:gd name="T32" fmla="*/ 2147483646 w 71"/>
              <a:gd name="T33" fmla="*/ 2147483646 h 71"/>
              <a:gd name="T34" fmla="*/ 2147483646 w 71"/>
              <a:gd name="T35" fmla="*/ 2147483646 h 71"/>
              <a:gd name="T36" fmla="*/ 2147483646 w 71"/>
              <a:gd name="T37" fmla="*/ 2147483646 h 71"/>
              <a:gd name="T38" fmla="*/ 2147483646 w 71"/>
              <a:gd name="T39" fmla="*/ 2147483646 h 71"/>
              <a:gd name="T40" fmla="*/ 2147483646 w 71"/>
              <a:gd name="T41" fmla="*/ 0 h 71"/>
              <a:gd name="T42" fmla="*/ 2147483646 w 71"/>
              <a:gd name="T43" fmla="*/ 2147483646 h 71"/>
              <a:gd name="T44" fmla="*/ 2147483646 w 71"/>
              <a:gd name="T45" fmla="*/ 2147483646 h 71"/>
              <a:gd name="T46" fmla="*/ 2147483646 w 71"/>
              <a:gd name="T47" fmla="*/ 2147483646 h 71"/>
              <a:gd name="T48" fmla="*/ 2147483646 w 71"/>
              <a:gd name="T49" fmla="*/ 2147483646 h 71"/>
              <a:gd name="T50" fmla="*/ 2147483646 w 71"/>
              <a:gd name="T51" fmla="*/ 2147483646 h 71"/>
              <a:gd name="T52" fmla="*/ 2147483646 w 71"/>
              <a:gd name="T53" fmla="*/ 2147483646 h 71"/>
              <a:gd name="T54" fmla="*/ 2147483646 w 71"/>
              <a:gd name="T55" fmla="*/ 2147483646 h 71"/>
              <a:gd name="T56" fmla="*/ 2147483646 w 71"/>
              <a:gd name="T57" fmla="*/ 2147483646 h 71"/>
              <a:gd name="T58" fmla="*/ 2147483646 w 71"/>
              <a:gd name="T59" fmla="*/ 2147483646 h 71"/>
              <a:gd name="T60" fmla="*/ 2147483646 w 71"/>
              <a:gd name="T61" fmla="*/ 2147483646 h 71"/>
              <a:gd name="T62" fmla="*/ 2147483646 w 71"/>
              <a:gd name="T63" fmla="*/ 2147483646 h 71"/>
              <a:gd name="T64" fmla="*/ 2147483646 w 71"/>
              <a:gd name="T65" fmla="*/ 2147483646 h 71"/>
              <a:gd name="T66" fmla="*/ 2147483646 w 71"/>
              <a:gd name="T67" fmla="*/ 2147483646 h 71"/>
              <a:gd name="T68" fmla="*/ 2147483646 w 71"/>
              <a:gd name="T69" fmla="*/ 2147483646 h 71"/>
              <a:gd name="T70" fmla="*/ 2147483646 w 71"/>
              <a:gd name="T71" fmla="*/ 2147483646 h 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1" h="71">
                <a:moveTo>
                  <a:pt x="15" y="46"/>
                </a:moveTo>
                <a:cubicBezTo>
                  <a:pt x="0" y="46"/>
                  <a:pt x="0" y="46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0" y="36"/>
                  <a:pt x="9" y="35"/>
                  <a:pt x="9" y="31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9"/>
                  <a:pt x="4" y="31"/>
                  <a:pt x="4" y="32"/>
                </a:cubicBezTo>
                <a:cubicBezTo>
                  <a:pt x="0" y="29"/>
                  <a:pt x="0" y="29"/>
                  <a:pt x="0" y="29"/>
                </a:cubicBezTo>
                <a:cubicBezTo>
                  <a:pt x="2" y="27"/>
                  <a:pt x="4" y="25"/>
                  <a:pt x="7" y="25"/>
                </a:cubicBezTo>
                <a:cubicBezTo>
                  <a:pt x="11" y="25"/>
                  <a:pt x="14" y="27"/>
                  <a:pt x="14" y="31"/>
                </a:cubicBezTo>
                <a:cubicBezTo>
                  <a:pt x="14" y="37"/>
                  <a:pt x="6" y="38"/>
                  <a:pt x="6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39"/>
                  <a:pt x="11" y="39"/>
                  <a:pt x="11" y="39"/>
                </a:cubicBezTo>
                <a:cubicBezTo>
                  <a:pt x="15" y="39"/>
                  <a:pt x="15" y="39"/>
                  <a:pt x="15" y="39"/>
                </a:cubicBezTo>
                <a:lnTo>
                  <a:pt x="15" y="46"/>
                </a:lnTo>
                <a:close/>
                <a:moveTo>
                  <a:pt x="7" y="71"/>
                </a:moveTo>
                <a:cubicBezTo>
                  <a:pt x="5" y="71"/>
                  <a:pt x="2" y="70"/>
                  <a:pt x="0" y="69"/>
                </a:cubicBezTo>
                <a:cubicBezTo>
                  <a:pt x="3" y="65"/>
                  <a:pt x="3" y="65"/>
                  <a:pt x="3" y="65"/>
                </a:cubicBezTo>
                <a:cubicBezTo>
                  <a:pt x="4" y="66"/>
                  <a:pt x="5" y="67"/>
                  <a:pt x="7" y="67"/>
                </a:cubicBezTo>
                <a:cubicBezTo>
                  <a:pt x="8" y="67"/>
                  <a:pt x="10" y="66"/>
                  <a:pt x="10" y="65"/>
                </a:cubicBezTo>
                <a:cubicBezTo>
                  <a:pt x="10" y="62"/>
                  <a:pt x="7" y="62"/>
                  <a:pt x="5" y="62"/>
                </a:cubicBezTo>
                <a:cubicBezTo>
                  <a:pt x="4" y="60"/>
                  <a:pt x="4" y="60"/>
                  <a:pt x="4" y="60"/>
                </a:cubicBezTo>
                <a:cubicBezTo>
                  <a:pt x="6" y="58"/>
                  <a:pt x="7" y="56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8" y="55"/>
                  <a:pt x="6" y="55"/>
                  <a:pt x="5" y="55"/>
                </a:cubicBezTo>
                <a:cubicBezTo>
                  <a:pt x="5" y="57"/>
                  <a:pt x="5" y="57"/>
                  <a:pt x="5" y="57"/>
                </a:cubicBezTo>
                <a:cubicBezTo>
                  <a:pt x="1" y="57"/>
                  <a:pt x="1" y="57"/>
                  <a:pt x="1" y="57"/>
                </a:cubicBezTo>
                <a:cubicBezTo>
                  <a:pt x="1" y="51"/>
                  <a:pt x="1" y="51"/>
                  <a:pt x="1" y="51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4"/>
                  <a:pt x="14" y="54"/>
                  <a:pt x="14" y="54"/>
                </a:cubicBezTo>
                <a:cubicBezTo>
                  <a:pt x="10" y="59"/>
                  <a:pt x="10" y="59"/>
                  <a:pt x="10" y="59"/>
                </a:cubicBezTo>
                <a:cubicBezTo>
                  <a:pt x="13" y="60"/>
                  <a:pt x="15" y="62"/>
                  <a:pt x="15" y="64"/>
                </a:cubicBezTo>
                <a:cubicBezTo>
                  <a:pt x="15" y="69"/>
                  <a:pt x="11" y="71"/>
                  <a:pt x="7" y="71"/>
                </a:cubicBezTo>
                <a:close/>
                <a:moveTo>
                  <a:pt x="15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16"/>
                  <a:pt x="1" y="16"/>
                  <a:pt x="1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3"/>
                  <a:pt x="6" y="9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7"/>
                  <a:pt x="4" y="7"/>
                  <a:pt x="4" y="8"/>
                </a:cubicBezTo>
                <a:cubicBezTo>
                  <a:pt x="1" y="5"/>
                  <a:pt x="1" y="5"/>
                  <a:pt x="1" y="5"/>
                </a:cubicBezTo>
                <a:cubicBezTo>
                  <a:pt x="6" y="0"/>
                  <a:pt x="6" y="0"/>
                  <a:pt x="6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5" y="16"/>
                  <a:pt x="15" y="16"/>
                </a:cubicBezTo>
                <a:lnTo>
                  <a:pt x="15" y="20"/>
                </a:lnTo>
                <a:close/>
                <a:moveTo>
                  <a:pt x="71" y="19"/>
                </a:moveTo>
                <a:cubicBezTo>
                  <a:pt x="71" y="19"/>
                  <a:pt x="71" y="20"/>
                  <a:pt x="70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0" y="19"/>
                  <a:pt x="20" y="19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1" y="10"/>
                  <a:pt x="21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71" y="10"/>
                  <a:pt x="71" y="10"/>
                  <a:pt x="71" y="11"/>
                </a:cubicBezTo>
                <a:lnTo>
                  <a:pt x="71" y="19"/>
                </a:lnTo>
                <a:close/>
                <a:moveTo>
                  <a:pt x="71" y="39"/>
                </a:moveTo>
                <a:cubicBezTo>
                  <a:pt x="71" y="40"/>
                  <a:pt x="71" y="40"/>
                  <a:pt x="70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40"/>
                  <a:pt x="20" y="40"/>
                  <a:pt x="20" y="39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1" y="30"/>
                  <a:pt x="21" y="30"/>
                </a:cubicBezTo>
                <a:cubicBezTo>
                  <a:pt x="70" y="30"/>
                  <a:pt x="70" y="30"/>
                  <a:pt x="70" y="30"/>
                </a:cubicBezTo>
                <a:cubicBezTo>
                  <a:pt x="71" y="30"/>
                  <a:pt x="71" y="31"/>
                  <a:pt x="71" y="31"/>
                </a:cubicBezTo>
                <a:lnTo>
                  <a:pt x="71" y="39"/>
                </a:lnTo>
                <a:close/>
                <a:moveTo>
                  <a:pt x="71" y="60"/>
                </a:moveTo>
                <a:cubicBezTo>
                  <a:pt x="71" y="60"/>
                  <a:pt x="71" y="61"/>
                  <a:pt x="70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1"/>
                  <a:pt x="20" y="60"/>
                  <a:pt x="20" y="60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1"/>
                  <a:pt x="21" y="51"/>
                  <a:pt x="21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71" y="51"/>
                  <a:pt x="71" y="51"/>
                  <a:pt x="71" y="52"/>
                </a:cubicBezTo>
                <a:lnTo>
                  <a:pt x="71" y="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227</Words>
  <Application>Microsoft Office PowerPoint</Application>
  <PresentationFormat>Widescreen</PresentationFormat>
  <Paragraphs>123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Times New Roman</vt:lpstr>
      <vt:lpstr>Calibri Light</vt:lpstr>
      <vt:lpstr>Tw Cen MT</vt:lpstr>
      <vt:lpstr>Calibri</vt:lpstr>
      <vt:lpstr>Eras Demi ITC</vt:lpstr>
      <vt:lpstr>Georgia</vt:lpstr>
      <vt:lpstr>Montserrat</vt:lpstr>
      <vt:lpstr>Open Sans Extrabold</vt:lpstr>
      <vt:lpstr>Arial</vt:lpstr>
      <vt:lpstr>Open Sans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Pankaj Sharma</dc:creator>
  <cp:lastModifiedBy>Sotheara SOK</cp:lastModifiedBy>
  <cp:revision>83</cp:revision>
  <dcterms:created xsi:type="dcterms:W3CDTF">2018-03-28T16:52:28Z</dcterms:created>
  <dcterms:modified xsi:type="dcterms:W3CDTF">2020-06-07T10:30:05Z</dcterms:modified>
</cp:coreProperties>
</file>